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</p:sldMasterIdLst>
  <p:notesMasterIdLst>
    <p:notesMasterId r:id="rId21"/>
  </p:notesMasterIdLst>
  <p:handoutMasterIdLst>
    <p:handoutMasterId r:id="rId22"/>
  </p:handoutMasterIdLst>
  <p:sldIdLst>
    <p:sldId id="267" r:id="rId6"/>
    <p:sldId id="285" r:id="rId7"/>
    <p:sldId id="279" r:id="rId8"/>
    <p:sldId id="298" r:id="rId9"/>
    <p:sldId id="299" r:id="rId10"/>
    <p:sldId id="296" r:id="rId11"/>
    <p:sldId id="300" r:id="rId12"/>
    <p:sldId id="301" r:id="rId13"/>
    <p:sldId id="302" r:id="rId14"/>
    <p:sldId id="295" r:id="rId15"/>
    <p:sldId id="297" r:id="rId16"/>
    <p:sldId id="305" r:id="rId17"/>
    <p:sldId id="280" r:id="rId18"/>
    <p:sldId id="303" r:id="rId19"/>
    <p:sldId id="294" r:id="rId20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29FE61F8-97F4-4F07-B4A4-774BC4AFA303}">
          <p14:sldIdLst>
            <p14:sldId id="267"/>
            <p14:sldId id="285"/>
            <p14:sldId id="279"/>
            <p14:sldId id="298"/>
            <p14:sldId id="299"/>
            <p14:sldId id="296"/>
            <p14:sldId id="300"/>
            <p14:sldId id="301"/>
            <p14:sldId id="302"/>
            <p14:sldId id="295"/>
            <p14:sldId id="297"/>
            <p14:sldId id="305"/>
            <p14:sldId id="280"/>
            <p14:sldId id="303"/>
            <p14:sldId id="294"/>
          </p14:sldIdLst>
        </p14:section>
        <p14:section name="Abschnitt ohne Titel" id="{0EBAB291-B1D4-4EE0-9DCA-B50C966FF18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981">
          <p15:clr>
            <a:srgbClr val="A4A3A4"/>
          </p15:clr>
        </p15:guide>
        <p15:guide id="2" pos="53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49" autoAdjust="0"/>
  </p:normalViewPr>
  <p:slideViewPr>
    <p:cSldViewPr>
      <p:cViewPr varScale="1">
        <p:scale>
          <a:sx n="140" d="100"/>
          <a:sy n="140" d="100"/>
        </p:scale>
        <p:origin x="732" y="114"/>
      </p:cViewPr>
      <p:guideLst>
        <p:guide orient="horz" pos="2981"/>
        <p:guide pos="5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062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6.emf"/><Relationship Id="rId2" Type="http://schemas.openxmlformats.org/officeDocument/2006/relationships/image" Target="../media/image9.emf"/><Relationship Id="rId1" Type="http://schemas.openxmlformats.org/officeDocument/2006/relationships/image" Target="../media/image12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6.emf"/><Relationship Id="rId2" Type="http://schemas.openxmlformats.org/officeDocument/2006/relationships/image" Target="../media/image9.emf"/><Relationship Id="rId1" Type="http://schemas.openxmlformats.org/officeDocument/2006/relationships/image" Target="../media/image12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emf"/><Relationship Id="rId7" Type="http://schemas.openxmlformats.org/officeDocument/2006/relationships/image" Target="../media/image16.emf"/><Relationship Id="rId2" Type="http://schemas.openxmlformats.org/officeDocument/2006/relationships/image" Target="../media/image9.emf"/><Relationship Id="rId1" Type="http://schemas.openxmlformats.org/officeDocument/2006/relationships/image" Target="../media/image12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6.emf"/><Relationship Id="rId2" Type="http://schemas.openxmlformats.org/officeDocument/2006/relationships/image" Target="../media/image9.emf"/><Relationship Id="rId1" Type="http://schemas.openxmlformats.org/officeDocument/2006/relationships/image" Target="../media/image12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3.emf"/><Relationship Id="rId7" Type="http://schemas.openxmlformats.org/officeDocument/2006/relationships/image" Target="../media/image16.emf"/><Relationship Id="rId2" Type="http://schemas.openxmlformats.org/officeDocument/2006/relationships/image" Target="../media/image8.emf"/><Relationship Id="rId1" Type="http://schemas.openxmlformats.org/officeDocument/2006/relationships/image" Target="../media/image12.emf"/><Relationship Id="rId6" Type="http://schemas.openxmlformats.org/officeDocument/2006/relationships/image" Target="../media/image15.emf"/><Relationship Id="rId5" Type="http://schemas.openxmlformats.org/officeDocument/2006/relationships/image" Target="../media/image9.emf"/><Relationship Id="rId4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6.emf"/><Relationship Id="rId2" Type="http://schemas.openxmlformats.org/officeDocument/2006/relationships/image" Target="../media/image9.emf"/><Relationship Id="rId1" Type="http://schemas.openxmlformats.org/officeDocument/2006/relationships/image" Target="../media/image12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emf"/><Relationship Id="rId7" Type="http://schemas.openxmlformats.org/officeDocument/2006/relationships/image" Target="../media/image16.emf"/><Relationship Id="rId2" Type="http://schemas.openxmlformats.org/officeDocument/2006/relationships/image" Target="../media/image9.emf"/><Relationship Id="rId1" Type="http://schemas.openxmlformats.org/officeDocument/2006/relationships/image" Target="../media/image12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6D27C40-E553-436F-B2BC-1E34B40FB85D}" type="datetimeFigureOut">
              <a:rPr lang="de-DE"/>
              <a:pPr>
                <a:defRPr/>
              </a:pPr>
              <a:t>15.03.2018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3BF0F81-92FE-40C0-B689-39A90B9D4C4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90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E10E3-BD19-41BC-BDAE-8960142B3A18}" type="datetimeFigureOut">
              <a:rPr lang="de-DE" smtClean="0"/>
              <a:pPr/>
              <a:t>15.03.2018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0B895-0AAB-484C-8974-BD44B69674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13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895-0AAB-484C-8974-BD44B6967485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38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presentation_hintergrund_V3_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6016" y="1005576"/>
            <a:ext cx="3970784" cy="3380433"/>
          </a:xfrm>
          <a:prstGeom prst="rect">
            <a:avLst/>
          </a:prstGeom>
        </p:spPr>
        <p:txBody>
          <a:bodyPr/>
          <a:lstStyle>
            <a:lvl1pPr algn="r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algn="r">
              <a:buNone/>
              <a:defRPr sz="1200">
                <a:latin typeface="Arial" pitchFamily="34" charset="0"/>
                <a:cs typeface="Arial" pitchFamily="34" charset="0"/>
              </a:defRPr>
            </a:lvl2pPr>
            <a:lvl3pPr algn="r">
              <a:buNone/>
              <a:defRPr>
                <a:latin typeface="Arial" pitchFamily="34" charset="0"/>
                <a:cs typeface="Arial" pitchFamily="34" charset="0"/>
              </a:defRPr>
            </a:lvl3pPr>
            <a:lvl4pPr algn="r">
              <a:buNone/>
              <a:defRPr>
                <a:latin typeface="Arial" pitchFamily="34" charset="0"/>
                <a:cs typeface="Arial" pitchFamily="34" charset="0"/>
              </a:defRPr>
            </a:lvl4pPr>
            <a:lvl5pPr algn="r"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820AC9E-09E1-4540-A548-FA63AAC6DEA6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  <p:pic>
        <p:nvPicPr>
          <p:cNvPr id="7" name="Picture 2" descr="coding contes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6" y="132011"/>
            <a:ext cx="37338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coding-contest.at/tl_files/images/navileiste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16" y="132011"/>
            <a:ext cx="3429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6016" y="1005576"/>
            <a:ext cx="3970784" cy="3380433"/>
          </a:xfrm>
          <a:prstGeom prst="rect">
            <a:avLst/>
          </a:prstGeom>
        </p:spPr>
        <p:txBody>
          <a:bodyPr/>
          <a:lstStyle>
            <a:lvl1pPr algn="r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algn="r">
              <a:buNone/>
              <a:defRPr sz="1200">
                <a:latin typeface="Arial" pitchFamily="34" charset="0"/>
                <a:cs typeface="Arial" pitchFamily="34" charset="0"/>
              </a:defRPr>
            </a:lvl2pPr>
            <a:lvl3pPr algn="r">
              <a:buNone/>
              <a:defRPr>
                <a:latin typeface="Arial" pitchFamily="34" charset="0"/>
                <a:cs typeface="Arial" pitchFamily="34" charset="0"/>
              </a:defRPr>
            </a:lvl3pPr>
            <a:lvl4pPr algn="r">
              <a:buNone/>
              <a:defRPr>
                <a:latin typeface="Arial" pitchFamily="34" charset="0"/>
                <a:cs typeface="Arial" pitchFamily="34" charset="0"/>
              </a:defRPr>
            </a:lvl4pPr>
            <a:lvl5pPr algn="r"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820AC9E-09E1-4540-A548-FA63AAC6DEA6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  <p:pic>
        <p:nvPicPr>
          <p:cNvPr id="7" name="Picture 2" descr="coding contes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6" y="132011"/>
            <a:ext cx="37338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coding-contest.at/tl_files/images/navileiste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16" y="132011"/>
            <a:ext cx="3429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835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presentation_hintergrund_V3_0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1196702"/>
            <a:ext cx="8208912" cy="486054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887636"/>
            <a:ext cx="8208912" cy="2700338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4E8DAE7-EE3B-48F9-81FB-4A8D7E32E01B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  <p:pic>
        <p:nvPicPr>
          <p:cNvPr id="13" name="Picture 2" descr="coding contes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6" y="132011"/>
            <a:ext cx="37338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coding-contest.at/tl_files/images/navileiste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16" y="132011"/>
            <a:ext cx="3429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3" name="Titel 8"/>
          <p:cNvSpPr>
            <a:spLocks noGrp="1"/>
          </p:cNvSpPr>
          <p:nvPr>
            <p:ph type="title"/>
          </p:nvPr>
        </p:nvSpPr>
        <p:spPr>
          <a:xfrm>
            <a:off x="323528" y="464468"/>
            <a:ext cx="8208912" cy="65130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10"/>
          <p:cNvSpPr>
            <a:spLocks noGrp="1"/>
          </p:cNvSpPr>
          <p:nvPr>
            <p:ph sz="quarter" idx="10"/>
          </p:nvPr>
        </p:nvSpPr>
        <p:spPr>
          <a:xfrm>
            <a:off x="323528" y="1155402"/>
            <a:ext cx="8208912" cy="3618402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D8CEEC-9824-43C6-BC8B-8DECEE3B6372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1889" y="453455"/>
            <a:ext cx="8208000" cy="651600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1414" y="1265461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1414" y="1745282"/>
            <a:ext cx="4040188" cy="2963466"/>
          </a:xfrm>
          <a:prstGeom prst="rect">
            <a:avLst/>
          </a:prstGeom>
        </p:spPr>
        <p:txBody>
          <a:bodyPr/>
          <a:lstStyle>
            <a:lvl1pPr>
              <a:buClr>
                <a:srgbClr val="FFFF00"/>
              </a:buClr>
              <a:buSzPct val="200000"/>
              <a:buFont typeface="Arial" pitchFamily="34" charset="0"/>
              <a:buChar char="■"/>
              <a:defRPr sz="1600">
                <a:latin typeface="Arial" pitchFamily="34" charset="0"/>
                <a:cs typeface="Arial" pitchFamily="34" charset="0"/>
              </a:defRPr>
            </a:lvl1pPr>
            <a:lvl2pPr>
              <a:buClr>
                <a:srgbClr val="FFFF00"/>
              </a:buClr>
              <a:buSzPct val="200000"/>
              <a:buFont typeface="Arial" pitchFamily="34" charset="0"/>
              <a:buChar char="■"/>
              <a:defRPr sz="1400">
                <a:latin typeface="Arial" pitchFamily="34" charset="0"/>
                <a:cs typeface="Arial" pitchFamily="34" charset="0"/>
              </a:defRPr>
            </a:lvl2pPr>
            <a:lvl3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3pPr>
            <a:lvl4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4pPr>
            <a:lvl5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519240" y="1265461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519240" y="1745282"/>
            <a:ext cx="4041775" cy="2963466"/>
          </a:xfrm>
          <a:prstGeom prst="rect">
            <a:avLst/>
          </a:prstGeom>
        </p:spPr>
        <p:txBody>
          <a:bodyPr/>
          <a:lstStyle>
            <a:lvl1pPr>
              <a:buClr>
                <a:srgbClr val="FFFF00"/>
              </a:buClr>
              <a:buSzPct val="200000"/>
              <a:buFont typeface="Arial" pitchFamily="34" charset="0"/>
              <a:buChar char="■"/>
              <a:defRPr sz="1600">
                <a:latin typeface="Arial" pitchFamily="34" charset="0"/>
                <a:cs typeface="Arial" pitchFamily="34" charset="0"/>
              </a:defRPr>
            </a:lvl1pPr>
            <a:lvl2pPr>
              <a:buClr>
                <a:srgbClr val="FFFF00"/>
              </a:buClr>
              <a:buSzPct val="200000"/>
              <a:buFont typeface="Arial" pitchFamily="34" charset="0"/>
              <a:buChar char="■"/>
              <a:defRPr sz="1400">
                <a:latin typeface="Arial" pitchFamily="34" charset="0"/>
                <a:cs typeface="Arial" pitchFamily="34" charset="0"/>
              </a:defRPr>
            </a:lvl2pPr>
            <a:lvl3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3pPr>
            <a:lvl4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4pPr>
            <a:lvl5pPr>
              <a:buClr>
                <a:srgbClr val="FFFF00"/>
              </a:buClr>
              <a:buSzPct val="200000"/>
              <a:buFont typeface="Arial" pitchFamily="34" charset="0"/>
              <a:buChar char="■"/>
              <a:defRPr sz="12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AEB615C-81B6-4784-AC8F-0CE1807A1E30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453629"/>
            <a:ext cx="8208000" cy="651600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681ED4-C270-4BEE-A6BC-5F13ACBEF75C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presentation_hintergrund_V3_0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7" y="803"/>
            <a:ext cx="9144000" cy="5141893"/>
          </a:xfrm>
          <a:prstGeom prst="rect">
            <a:avLst/>
          </a:prstGeom>
        </p:spPr>
      </p:pic>
      <p:sp>
        <p:nvSpPr>
          <p:cNvPr id="7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EED5511-3C78-4CDD-9903-C3D51101188B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KNAPP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presentation_hintergrund_V3_002.jp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  <p:sp>
        <p:nvSpPr>
          <p:cNvPr id="10" name="Titel 8"/>
          <p:cNvSpPr txBox="1">
            <a:spLocks/>
          </p:cNvSpPr>
          <p:nvPr userDrawn="1"/>
        </p:nvSpPr>
        <p:spPr>
          <a:xfrm>
            <a:off x="323528" y="1196702"/>
            <a:ext cx="8208912" cy="486054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Titelmasterformat durch Klicken bearbeiten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Inhaltsplatzhalter 10"/>
          <p:cNvSpPr txBox="1">
            <a:spLocks/>
          </p:cNvSpPr>
          <p:nvPr userDrawn="1"/>
        </p:nvSpPr>
        <p:spPr>
          <a:xfrm>
            <a:off x="323528" y="1887636"/>
            <a:ext cx="8208912" cy="2700338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 lang="de-DE" sz="1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marL="1143000" marR="0" lvl="2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marL="1600200" marR="0" lvl="3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marL="2057400" marR="0" lvl="4" indent="-228600" algn="l" defTabSz="914400" rtl="0" eaLnBrk="1" fontAlgn="base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FF00"/>
              </a:buClr>
              <a:buSzPct val="200000"/>
              <a:buFont typeface="Arial" charset="0"/>
              <a:buChar char="■"/>
              <a:tabLst>
                <a:tab pos="361950" algn="l"/>
              </a:tabLst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107504" y="4788480"/>
            <a:ext cx="720080" cy="1961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E308A6F-BED0-48A2-AC09-8FE5F2477A7D}" type="datetime1">
              <a:rPr lang="de-DE" smtClean="0"/>
              <a:pPr>
                <a:defRPr/>
              </a:pPr>
              <a:t>15.03.2018</a:t>
            </a:fld>
            <a:endParaRPr lang="de-DE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08534" y="4786766"/>
            <a:ext cx="432048" cy="19789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0934" y="4793447"/>
            <a:ext cx="2311896" cy="19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de-DE" dirty="0"/>
              <a:t>Verfasser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0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530.bin"/><Relationship Id="rId21" Type="http://schemas.openxmlformats.org/officeDocument/2006/relationships/image" Target="../media/image14.emf"/><Relationship Id="rId42" Type="http://schemas.openxmlformats.org/officeDocument/2006/relationships/oleObject" Target="../embeddings/oleObject545.bin"/><Relationship Id="rId47" Type="http://schemas.openxmlformats.org/officeDocument/2006/relationships/oleObject" Target="../embeddings/oleObject549.bin"/><Relationship Id="rId63" Type="http://schemas.openxmlformats.org/officeDocument/2006/relationships/oleObject" Target="../embeddings/oleObject565.bin"/><Relationship Id="rId68" Type="http://schemas.openxmlformats.org/officeDocument/2006/relationships/oleObject" Target="../embeddings/oleObject570.bin"/><Relationship Id="rId84" Type="http://schemas.openxmlformats.org/officeDocument/2006/relationships/oleObject" Target="../embeddings/oleObject586.bin"/><Relationship Id="rId89" Type="http://schemas.openxmlformats.org/officeDocument/2006/relationships/oleObject" Target="../embeddings/oleObject591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522.bin"/><Relationship Id="rId29" Type="http://schemas.openxmlformats.org/officeDocument/2006/relationships/oleObject" Target="../embeddings/oleObject533.bin"/><Relationship Id="rId107" Type="http://schemas.openxmlformats.org/officeDocument/2006/relationships/oleObject" Target="../embeddings/oleObject607.bin"/><Relationship Id="rId11" Type="http://schemas.openxmlformats.org/officeDocument/2006/relationships/oleObject" Target="../embeddings/oleObject517.bin"/><Relationship Id="rId24" Type="http://schemas.openxmlformats.org/officeDocument/2006/relationships/oleObject" Target="../embeddings/oleObject528.bin"/><Relationship Id="rId32" Type="http://schemas.openxmlformats.org/officeDocument/2006/relationships/oleObject" Target="../embeddings/oleObject536.bin"/><Relationship Id="rId37" Type="http://schemas.openxmlformats.org/officeDocument/2006/relationships/oleObject" Target="../embeddings/oleObject540.bin"/><Relationship Id="rId40" Type="http://schemas.openxmlformats.org/officeDocument/2006/relationships/oleObject" Target="../embeddings/oleObject543.bin"/><Relationship Id="rId45" Type="http://schemas.openxmlformats.org/officeDocument/2006/relationships/image" Target="../media/image16.emf"/><Relationship Id="rId53" Type="http://schemas.openxmlformats.org/officeDocument/2006/relationships/oleObject" Target="../embeddings/oleObject555.bin"/><Relationship Id="rId58" Type="http://schemas.openxmlformats.org/officeDocument/2006/relationships/oleObject" Target="../embeddings/oleObject560.bin"/><Relationship Id="rId66" Type="http://schemas.openxmlformats.org/officeDocument/2006/relationships/oleObject" Target="../embeddings/oleObject568.bin"/><Relationship Id="rId74" Type="http://schemas.openxmlformats.org/officeDocument/2006/relationships/oleObject" Target="../embeddings/oleObject576.bin"/><Relationship Id="rId79" Type="http://schemas.openxmlformats.org/officeDocument/2006/relationships/oleObject" Target="../embeddings/oleObject581.bin"/><Relationship Id="rId87" Type="http://schemas.openxmlformats.org/officeDocument/2006/relationships/oleObject" Target="../embeddings/oleObject589.bin"/><Relationship Id="rId102" Type="http://schemas.openxmlformats.org/officeDocument/2006/relationships/oleObject" Target="../embeddings/oleObject602.bin"/><Relationship Id="rId110" Type="http://schemas.openxmlformats.org/officeDocument/2006/relationships/oleObject" Target="../embeddings/oleObject610.bin"/><Relationship Id="rId5" Type="http://schemas.openxmlformats.org/officeDocument/2006/relationships/oleObject" Target="../embeddings/oleObject514.bin"/><Relationship Id="rId61" Type="http://schemas.openxmlformats.org/officeDocument/2006/relationships/oleObject" Target="../embeddings/oleObject563.bin"/><Relationship Id="rId82" Type="http://schemas.openxmlformats.org/officeDocument/2006/relationships/oleObject" Target="../embeddings/oleObject584.bin"/><Relationship Id="rId90" Type="http://schemas.openxmlformats.org/officeDocument/2006/relationships/oleObject" Target="../embeddings/oleObject592.bin"/><Relationship Id="rId95" Type="http://schemas.openxmlformats.org/officeDocument/2006/relationships/oleObject" Target="../embeddings/oleObject596.bin"/><Relationship Id="rId19" Type="http://schemas.openxmlformats.org/officeDocument/2006/relationships/image" Target="../media/image13.emf"/><Relationship Id="rId14" Type="http://schemas.openxmlformats.org/officeDocument/2006/relationships/oleObject" Target="../embeddings/oleObject520.bin"/><Relationship Id="rId22" Type="http://schemas.openxmlformats.org/officeDocument/2006/relationships/oleObject" Target="../embeddings/oleObject526.bin"/><Relationship Id="rId27" Type="http://schemas.openxmlformats.org/officeDocument/2006/relationships/oleObject" Target="../embeddings/oleObject531.bin"/><Relationship Id="rId30" Type="http://schemas.openxmlformats.org/officeDocument/2006/relationships/oleObject" Target="../embeddings/oleObject534.bin"/><Relationship Id="rId35" Type="http://schemas.openxmlformats.org/officeDocument/2006/relationships/oleObject" Target="../embeddings/oleObject539.bin"/><Relationship Id="rId43" Type="http://schemas.openxmlformats.org/officeDocument/2006/relationships/oleObject" Target="../embeddings/oleObject546.bin"/><Relationship Id="rId48" Type="http://schemas.openxmlformats.org/officeDocument/2006/relationships/oleObject" Target="../embeddings/oleObject550.bin"/><Relationship Id="rId56" Type="http://schemas.openxmlformats.org/officeDocument/2006/relationships/oleObject" Target="../embeddings/oleObject558.bin"/><Relationship Id="rId64" Type="http://schemas.openxmlformats.org/officeDocument/2006/relationships/oleObject" Target="../embeddings/oleObject566.bin"/><Relationship Id="rId69" Type="http://schemas.openxmlformats.org/officeDocument/2006/relationships/oleObject" Target="../embeddings/oleObject571.bin"/><Relationship Id="rId77" Type="http://schemas.openxmlformats.org/officeDocument/2006/relationships/oleObject" Target="../embeddings/oleObject579.bin"/><Relationship Id="rId100" Type="http://schemas.openxmlformats.org/officeDocument/2006/relationships/oleObject" Target="../embeddings/oleObject600.bin"/><Relationship Id="rId105" Type="http://schemas.openxmlformats.org/officeDocument/2006/relationships/oleObject" Target="../embeddings/oleObject605.bin"/><Relationship Id="rId8" Type="http://schemas.openxmlformats.org/officeDocument/2006/relationships/image" Target="../media/image9.emf"/><Relationship Id="rId51" Type="http://schemas.openxmlformats.org/officeDocument/2006/relationships/oleObject" Target="../embeddings/oleObject553.bin"/><Relationship Id="rId72" Type="http://schemas.openxmlformats.org/officeDocument/2006/relationships/oleObject" Target="../embeddings/oleObject574.bin"/><Relationship Id="rId80" Type="http://schemas.openxmlformats.org/officeDocument/2006/relationships/oleObject" Target="../embeddings/oleObject582.bin"/><Relationship Id="rId85" Type="http://schemas.openxmlformats.org/officeDocument/2006/relationships/oleObject" Target="../embeddings/oleObject587.bin"/><Relationship Id="rId93" Type="http://schemas.openxmlformats.org/officeDocument/2006/relationships/oleObject" Target="../embeddings/oleObject595.bin"/><Relationship Id="rId98" Type="http://schemas.openxmlformats.org/officeDocument/2006/relationships/oleObject" Target="../embeddings/oleObject599.bin"/><Relationship Id="rId3" Type="http://schemas.openxmlformats.org/officeDocument/2006/relationships/notesSlide" Target="../notesSlides/notesSlide1.xml"/><Relationship Id="rId12" Type="http://schemas.openxmlformats.org/officeDocument/2006/relationships/oleObject" Target="../embeddings/oleObject518.bin"/><Relationship Id="rId17" Type="http://schemas.openxmlformats.org/officeDocument/2006/relationships/oleObject" Target="../embeddings/oleObject523.bin"/><Relationship Id="rId25" Type="http://schemas.openxmlformats.org/officeDocument/2006/relationships/oleObject" Target="../embeddings/oleObject529.bin"/><Relationship Id="rId33" Type="http://schemas.openxmlformats.org/officeDocument/2006/relationships/oleObject" Target="../embeddings/oleObject537.bin"/><Relationship Id="rId38" Type="http://schemas.openxmlformats.org/officeDocument/2006/relationships/oleObject" Target="../embeddings/oleObject541.bin"/><Relationship Id="rId46" Type="http://schemas.openxmlformats.org/officeDocument/2006/relationships/oleObject" Target="../embeddings/oleObject548.bin"/><Relationship Id="rId59" Type="http://schemas.openxmlformats.org/officeDocument/2006/relationships/oleObject" Target="../embeddings/oleObject561.bin"/><Relationship Id="rId67" Type="http://schemas.openxmlformats.org/officeDocument/2006/relationships/oleObject" Target="../embeddings/oleObject569.bin"/><Relationship Id="rId103" Type="http://schemas.openxmlformats.org/officeDocument/2006/relationships/oleObject" Target="../embeddings/oleObject603.bin"/><Relationship Id="rId108" Type="http://schemas.openxmlformats.org/officeDocument/2006/relationships/oleObject" Target="../embeddings/oleObject608.bin"/><Relationship Id="rId20" Type="http://schemas.openxmlformats.org/officeDocument/2006/relationships/oleObject" Target="../embeddings/oleObject525.bin"/><Relationship Id="rId41" Type="http://schemas.openxmlformats.org/officeDocument/2006/relationships/oleObject" Target="../embeddings/oleObject544.bin"/><Relationship Id="rId54" Type="http://schemas.openxmlformats.org/officeDocument/2006/relationships/oleObject" Target="../embeddings/oleObject556.bin"/><Relationship Id="rId62" Type="http://schemas.openxmlformats.org/officeDocument/2006/relationships/oleObject" Target="../embeddings/oleObject564.bin"/><Relationship Id="rId70" Type="http://schemas.openxmlformats.org/officeDocument/2006/relationships/oleObject" Target="../embeddings/oleObject572.bin"/><Relationship Id="rId75" Type="http://schemas.openxmlformats.org/officeDocument/2006/relationships/oleObject" Target="../embeddings/oleObject577.bin"/><Relationship Id="rId83" Type="http://schemas.openxmlformats.org/officeDocument/2006/relationships/oleObject" Target="../embeddings/oleObject585.bin"/><Relationship Id="rId88" Type="http://schemas.openxmlformats.org/officeDocument/2006/relationships/oleObject" Target="../embeddings/oleObject590.bin"/><Relationship Id="rId91" Type="http://schemas.openxmlformats.org/officeDocument/2006/relationships/oleObject" Target="../embeddings/oleObject593.bin"/><Relationship Id="rId96" Type="http://schemas.openxmlformats.org/officeDocument/2006/relationships/oleObject" Target="../embeddings/oleObject597.bin"/><Relationship Id="rId111" Type="http://schemas.openxmlformats.org/officeDocument/2006/relationships/oleObject" Target="../embeddings/oleObject611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emf"/><Relationship Id="rId15" Type="http://schemas.openxmlformats.org/officeDocument/2006/relationships/oleObject" Target="../embeddings/oleObject521.bin"/><Relationship Id="rId23" Type="http://schemas.openxmlformats.org/officeDocument/2006/relationships/oleObject" Target="../embeddings/oleObject527.bin"/><Relationship Id="rId28" Type="http://schemas.openxmlformats.org/officeDocument/2006/relationships/oleObject" Target="../embeddings/oleObject532.bin"/><Relationship Id="rId36" Type="http://schemas.openxmlformats.org/officeDocument/2006/relationships/image" Target="../media/image15.emf"/><Relationship Id="rId49" Type="http://schemas.openxmlformats.org/officeDocument/2006/relationships/oleObject" Target="../embeddings/oleObject551.bin"/><Relationship Id="rId57" Type="http://schemas.openxmlformats.org/officeDocument/2006/relationships/oleObject" Target="../embeddings/oleObject559.bin"/><Relationship Id="rId106" Type="http://schemas.openxmlformats.org/officeDocument/2006/relationships/oleObject" Target="../embeddings/oleObject606.bin"/><Relationship Id="rId10" Type="http://schemas.openxmlformats.org/officeDocument/2006/relationships/image" Target="../media/image8.emf"/><Relationship Id="rId31" Type="http://schemas.openxmlformats.org/officeDocument/2006/relationships/oleObject" Target="../embeddings/oleObject535.bin"/><Relationship Id="rId44" Type="http://schemas.openxmlformats.org/officeDocument/2006/relationships/oleObject" Target="../embeddings/oleObject547.bin"/><Relationship Id="rId52" Type="http://schemas.openxmlformats.org/officeDocument/2006/relationships/oleObject" Target="../embeddings/oleObject554.bin"/><Relationship Id="rId60" Type="http://schemas.openxmlformats.org/officeDocument/2006/relationships/oleObject" Target="../embeddings/oleObject562.bin"/><Relationship Id="rId65" Type="http://schemas.openxmlformats.org/officeDocument/2006/relationships/oleObject" Target="../embeddings/oleObject567.bin"/><Relationship Id="rId73" Type="http://schemas.openxmlformats.org/officeDocument/2006/relationships/oleObject" Target="../embeddings/oleObject575.bin"/><Relationship Id="rId78" Type="http://schemas.openxmlformats.org/officeDocument/2006/relationships/oleObject" Target="../embeddings/oleObject580.bin"/><Relationship Id="rId81" Type="http://schemas.openxmlformats.org/officeDocument/2006/relationships/oleObject" Target="../embeddings/oleObject583.bin"/><Relationship Id="rId86" Type="http://schemas.openxmlformats.org/officeDocument/2006/relationships/oleObject" Target="../embeddings/oleObject588.bin"/><Relationship Id="rId94" Type="http://schemas.openxmlformats.org/officeDocument/2006/relationships/image" Target="../media/image18.emf"/><Relationship Id="rId99" Type="http://schemas.openxmlformats.org/officeDocument/2006/relationships/image" Target="../media/image21.emf"/><Relationship Id="rId101" Type="http://schemas.openxmlformats.org/officeDocument/2006/relationships/oleObject" Target="../embeddings/oleObject601.bin"/><Relationship Id="rId4" Type="http://schemas.openxmlformats.org/officeDocument/2006/relationships/image" Target="../media/image17.emf"/><Relationship Id="rId9" Type="http://schemas.openxmlformats.org/officeDocument/2006/relationships/oleObject" Target="../embeddings/oleObject516.bin"/><Relationship Id="rId13" Type="http://schemas.openxmlformats.org/officeDocument/2006/relationships/oleObject" Target="../embeddings/oleObject519.bin"/><Relationship Id="rId18" Type="http://schemas.openxmlformats.org/officeDocument/2006/relationships/oleObject" Target="../embeddings/oleObject524.bin"/><Relationship Id="rId39" Type="http://schemas.openxmlformats.org/officeDocument/2006/relationships/oleObject" Target="../embeddings/oleObject542.bin"/><Relationship Id="rId109" Type="http://schemas.openxmlformats.org/officeDocument/2006/relationships/oleObject" Target="../embeddings/oleObject609.bin"/><Relationship Id="rId34" Type="http://schemas.openxmlformats.org/officeDocument/2006/relationships/oleObject" Target="../embeddings/oleObject538.bin"/><Relationship Id="rId50" Type="http://schemas.openxmlformats.org/officeDocument/2006/relationships/oleObject" Target="../embeddings/oleObject552.bin"/><Relationship Id="rId55" Type="http://schemas.openxmlformats.org/officeDocument/2006/relationships/oleObject" Target="../embeddings/oleObject557.bin"/><Relationship Id="rId76" Type="http://schemas.openxmlformats.org/officeDocument/2006/relationships/oleObject" Target="../embeddings/oleObject578.bin"/><Relationship Id="rId97" Type="http://schemas.openxmlformats.org/officeDocument/2006/relationships/oleObject" Target="../embeddings/oleObject598.bin"/><Relationship Id="rId104" Type="http://schemas.openxmlformats.org/officeDocument/2006/relationships/oleObject" Target="../embeddings/oleObject604.bin"/><Relationship Id="rId7" Type="http://schemas.openxmlformats.org/officeDocument/2006/relationships/oleObject" Target="../embeddings/oleObject515.bin"/><Relationship Id="rId71" Type="http://schemas.openxmlformats.org/officeDocument/2006/relationships/oleObject" Target="../embeddings/oleObject573.bin"/><Relationship Id="rId92" Type="http://schemas.openxmlformats.org/officeDocument/2006/relationships/oleObject" Target="../embeddings/oleObject59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3.bin"/><Relationship Id="rId26" Type="http://schemas.openxmlformats.org/officeDocument/2006/relationships/oleObject" Target="../embeddings/oleObject19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1.WMF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8.bin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.emf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7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1.bin"/><Relationship Id="rId23" Type="http://schemas.openxmlformats.org/officeDocument/2006/relationships/image" Target="../media/image10.emf"/><Relationship Id="rId28" Type="http://schemas.openxmlformats.org/officeDocument/2006/relationships/oleObject" Target="../embeddings/oleObject21.bin"/><Relationship Id="rId10" Type="http://schemas.openxmlformats.org/officeDocument/2006/relationships/image" Target="../media/image8.e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7.emf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6.bin"/><Relationship Id="rId27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8.bin"/><Relationship Id="rId18" Type="http://schemas.openxmlformats.org/officeDocument/2006/relationships/image" Target="../media/image13.emf"/><Relationship Id="rId26" Type="http://schemas.openxmlformats.org/officeDocument/2006/relationships/oleObject" Target="../embeddings/oleObject39.bin"/><Relationship Id="rId39" Type="http://schemas.openxmlformats.org/officeDocument/2006/relationships/oleObject" Target="../embeddings/oleObject51.bin"/><Relationship Id="rId21" Type="http://schemas.openxmlformats.org/officeDocument/2006/relationships/oleObject" Target="../embeddings/oleObject34.bin"/><Relationship Id="rId34" Type="http://schemas.openxmlformats.org/officeDocument/2006/relationships/oleObject" Target="../embeddings/oleObject47.bin"/><Relationship Id="rId42" Type="http://schemas.openxmlformats.org/officeDocument/2006/relationships/oleObject" Target="../embeddings/oleObject54.bin"/><Relationship Id="rId47" Type="http://schemas.openxmlformats.org/officeDocument/2006/relationships/oleObject" Target="../embeddings/oleObject58.bin"/><Relationship Id="rId50" Type="http://schemas.openxmlformats.org/officeDocument/2006/relationships/oleObject" Target="../embeddings/oleObject61.bin"/><Relationship Id="rId55" Type="http://schemas.openxmlformats.org/officeDocument/2006/relationships/oleObject" Target="../embeddings/oleObject66.bin"/><Relationship Id="rId63" Type="http://schemas.openxmlformats.org/officeDocument/2006/relationships/oleObject" Target="../embeddings/oleObject74.bin"/><Relationship Id="rId68" Type="http://schemas.openxmlformats.org/officeDocument/2006/relationships/oleObject" Target="../embeddings/oleObject79.bin"/><Relationship Id="rId76" Type="http://schemas.openxmlformats.org/officeDocument/2006/relationships/oleObject" Target="../embeddings/oleObject87.bin"/><Relationship Id="rId84" Type="http://schemas.openxmlformats.org/officeDocument/2006/relationships/oleObject" Target="../embeddings/oleObject95.bin"/><Relationship Id="rId89" Type="http://schemas.openxmlformats.org/officeDocument/2006/relationships/oleObject" Target="../embeddings/oleObject100.bin"/><Relationship Id="rId7" Type="http://schemas.openxmlformats.org/officeDocument/2006/relationships/image" Target="../media/image9.emf"/><Relationship Id="rId71" Type="http://schemas.openxmlformats.org/officeDocument/2006/relationships/oleObject" Target="../embeddings/oleObject82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31.bin"/><Relationship Id="rId29" Type="http://schemas.openxmlformats.org/officeDocument/2006/relationships/oleObject" Target="../embeddings/oleObject42.bin"/><Relationship Id="rId11" Type="http://schemas.openxmlformats.org/officeDocument/2006/relationships/oleObject" Target="../embeddings/oleObject26.bin"/><Relationship Id="rId24" Type="http://schemas.openxmlformats.org/officeDocument/2006/relationships/oleObject" Target="../embeddings/oleObject37.bin"/><Relationship Id="rId32" Type="http://schemas.openxmlformats.org/officeDocument/2006/relationships/oleObject" Target="../embeddings/oleObject45.bin"/><Relationship Id="rId37" Type="http://schemas.openxmlformats.org/officeDocument/2006/relationships/oleObject" Target="../embeddings/oleObject49.bin"/><Relationship Id="rId40" Type="http://schemas.openxmlformats.org/officeDocument/2006/relationships/oleObject" Target="../embeddings/oleObject52.bin"/><Relationship Id="rId45" Type="http://schemas.openxmlformats.org/officeDocument/2006/relationships/oleObject" Target="../embeddings/oleObject56.bin"/><Relationship Id="rId53" Type="http://schemas.openxmlformats.org/officeDocument/2006/relationships/oleObject" Target="../embeddings/oleObject64.bin"/><Relationship Id="rId58" Type="http://schemas.openxmlformats.org/officeDocument/2006/relationships/oleObject" Target="../embeddings/oleObject69.bin"/><Relationship Id="rId66" Type="http://schemas.openxmlformats.org/officeDocument/2006/relationships/oleObject" Target="../embeddings/oleObject77.bin"/><Relationship Id="rId74" Type="http://schemas.openxmlformats.org/officeDocument/2006/relationships/oleObject" Target="../embeddings/oleObject85.bin"/><Relationship Id="rId79" Type="http://schemas.openxmlformats.org/officeDocument/2006/relationships/oleObject" Target="../embeddings/oleObject90.bin"/><Relationship Id="rId87" Type="http://schemas.openxmlformats.org/officeDocument/2006/relationships/oleObject" Target="../embeddings/oleObject98.bin"/><Relationship Id="rId5" Type="http://schemas.openxmlformats.org/officeDocument/2006/relationships/image" Target="../media/image12.emf"/><Relationship Id="rId61" Type="http://schemas.openxmlformats.org/officeDocument/2006/relationships/oleObject" Target="../embeddings/oleObject72.bin"/><Relationship Id="rId82" Type="http://schemas.openxmlformats.org/officeDocument/2006/relationships/oleObject" Target="../embeddings/oleObject93.bin"/><Relationship Id="rId90" Type="http://schemas.openxmlformats.org/officeDocument/2006/relationships/oleObject" Target="../embeddings/oleObject101.bin"/><Relationship Id="rId19" Type="http://schemas.openxmlformats.org/officeDocument/2006/relationships/oleObject" Target="../embeddings/oleObject33.bin"/><Relationship Id="rId14" Type="http://schemas.openxmlformats.org/officeDocument/2006/relationships/oleObject" Target="../embeddings/oleObject29.bin"/><Relationship Id="rId22" Type="http://schemas.openxmlformats.org/officeDocument/2006/relationships/oleObject" Target="../embeddings/oleObject35.bin"/><Relationship Id="rId27" Type="http://schemas.openxmlformats.org/officeDocument/2006/relationships/oleObject" Target="../embeddings/oleObject40.bin"/><Relationship Id="rId30" Type="http://schemas.openxmlformats.org/officeDocument/2006/relationships/oleObject" Target="../embeddings/oleObject43.bin"/><Relationship Id="rId35" Type="http://schemas.openxmlformats.org/officeDocument/2006/relationships/image" Target="../media/image15.emf"/><Relationship Id="rId43" Type="http://schemas.openxmlformats.org/officeDocument/2006/relationships/oleObject" Target="../embeddings/oleObject55.bin"/><Relationship Id="rId48" Type="http://schemas.openxmlformats.org/officeDocument/2006/relationships/oleObject" Target="../embeddings/oleObject59.bin"/><Relationship Id="rId56" Type="http://schemas.openxmlformats.org/officeDocument/2006/relationships/oleObject" Target="../embeddings/oleObject67.bin"/><Relationship Id="rId64" Type="http://schemas.openxmlformats.org/officeDocument/2006/relationships/oleObject" Target="../embeddings/oleObject75.bin"/><Relationship Id="rId69" Type="http://schemas.openxmlformats.org/officeDocument/2006/relationships/oleObject" Target="../embeddings/oleObject80.bin"/><Relationship Id="rId77" Type="http://schemas.openxmlformats.org/officeDocument/2006/relationships/oleObject" Target="../embeddings/oleObject88.bin"/><Relationship Id="rId8" Type="http://schemas.openxmlformats.org/officeDocument/2006/relationships/oleObject" Target="../embeddings/oleObject24.bin"/><Relationship Id="rId51" Type="http://schemas.openxmlformats.org/officeDocument/2006/relationships/oleObject" Target="../embeddings/oleObject62.bin"/><Relationship Id="rId72" Type="http://schemas.openxmlformats.org/officeDocument/2006/relationships/oleObject" Target="../embeddings/oleObject83.bin"/><Relationship Id="rId80" Type="http://schemas.openxmlformats.org/officeDocument/2006/relationships/oleObject" Target="../embeddings/oleObject91.bin"/><Relationship Id="rId85" Type="http://schemas.openxmlformats.org/officeDocument/2006/relationships/oleObject" Target="../embeddings/oleObject96.bin"/><Relationship Id="rId3" Type="http://schemas.openxmlformats.org/officeDocument/2006/relationships/image" Target="../media/image17.emf"/><Relationship Id="rId12" Type="http://schemas.openxmlformats.org/officeDocument/2006/relationships/oleObject" Target="../embeddings/oleObject27.bin"/><Relationship Id="rId17" Type="http://schemas.openxmlformats.org/officeDocument/2006/relationships/oleObject" Target="../embeddings/oleObject32.bin"/><Relationship Id="rId25" Type="http://schemas.openxmlformats.org/officeDocument/2006/relationships/oleObject" Target="../embeddings/oleObject38.bin"/><Relationship Id="rId33" Type="http://schemas.openxmlformats.org/officeDocument/2006/relationships/oleObject" Target="../embeddings/oleObject46.bin"/><Relationship Id="rId38" Type="http://schemas.openxmlformats.org/officeDocument/2006/relationships/oleObject" Target="../embeddings/oleObject50.bin"/><Relationship Id="rId46" Type="http://schemas.openxmlformats.org/officeDocument/2006/relationships/oleObject" Target="../embeddings/oleObject57.bin"/><Relationship Id="rId59" Type="http://schemas.openxmlformats.org/officeDocument/2006/relationships/oleObject" Target="../embeddings/oleObject70.bin"/><Relationship Id="rId67" Type="http://schemas.openxmlformats.org/officeDocument/2006/relationships/oleObject" Target="../embeddings/oleObject78.bin"/><Relationship Id="rId20" Type="http://schemas.openxmlformats.org/officeDocument/2006/relationships/image" Target="../media/image14.emf"/><Relationship Id="rId41" Type="http://schemas.openxmlformats.org/officeDocument/2006/relationships/oleObject" Target="../embeddings/oleObject53.bin"/><Relationship Id="rId54" Type="http://schemas.openxmlformats.org/officeDocument/2006/relationships/oleObject" Target="../embeddings/oleObject65.bin"/><Relationship Id="rId62" Type="http://schemas.openxmlformats.org/officeDocument/2006/relationships/oleObject" Target="../embeddings/oleObject73.bin"/><Relationship Id="rId70" Type="http://schemas.openxmlformats.org/officeDocument/2006/relationships/oleObject" Target="../embeddings/oleObject81.bin"/><Relationship Id="rId75" Type="http://schemas.openxmlformats.org/officeDocument/2006/relationships/oleObject" Target="../embeddings/oleObject86.bin"/><Relationship Id="rId83" Type="http://schemas.openxmlformats.org/officeDocument/2006/relationships/oleObject" Target="../embeddings/oleObject94.bin"/><Relationship Id="rId88" Type="http://schemas.openxmlformats.org/officeDocument/2006/relationships/oleObject" Target="../embeddings/oleObject99.bin"/><Relationship Id="rId91" Type="http://schemas.openxmlformats.org/officeDocument/2006/relationships/oleObject" Target="../embeddings/oleObject102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3.bin"/><Relationship Id="rId15" Type="http://schemas.openxmlformats.org/officeDocument/2006/relationships/oleObject" Target="../embeddings/oleObject30.bin"/><Relationship Id="rId23" Type="http://schemas.openxmlformats.org/officeDocument/2006/relationships/oleObject" Target="../embeddings/oleObject36.bin"/><Relationship Id="rId28" Type="http://schemas.openxmlformats.org/officeDocument/2006/relationships/oleObject" Target="../embeddings/oleObject41.bin"/><Relationship Id="rId36" Type="http://schemas.openxmlformats.org/officeDocument/2006/relationships/oleObject" Target="../embeddings/oleObject48.bin"/><Relationship Id="rId49" Type="http://schemas.openxmlformats.org/officeDocument/2006/relationships/oleObject" Target="../embeddings/oleObject60.bin"/><Relationship Id="rId57" Type="http://schemas.openxmlformats.org/officeDocument/2006/relationships/oleObject" Target="../embeddings/oleObject68.bin"/><Relationship Id="rId10" Type="http://schemas.openxmlformats.org/officeDocument/2006/relationships/oleObject" Target="../embeddings/oleObject25.bin"/><Relationship Id="rId31" Type="http://schemas.openxmlformats.org/officeDocument/2006/relationships/oleObject" Target="../embeddings/oleObject44.bin"/><Relationship Id="rId44" Type="http://schemas.openxmlformats.org/officeDocument/2006/relationships/image" Target="../media/image16.emf"/><Relationship Id="rId52" Type="http://schemas.openxmlformats.org/officeDocument/2006/relationships/oleObject" Target="../embeddings/oleObject63.bin"/><Relationship Id="rId60" Type="http://schemas.openxmlformats.org/officeDocument/2006/relationships/oleObject" Target="../embeddings/oleObject71.bin"/><Relationship Id="rId65" Type="http://schemas.openxmlformats.org/officeDocument/2006/relationships/oleObject" Target="../embeddings/oleObject76.bin"/><Relationship Id="rId73" Type="http://schemas.openxmlformats.org/officeDocument/2006/relationships/oleObject" Target="../embeddings/oleObject84.bin"/><Relationship Id="rId78" Type="http://schemas.openxmlformats.org/officeDocument/2006/relationships/oleObject" Target="../embeddings/oleObject89.bin"/><Relationship Id="rId81" Type="http://schemas.openxmlformats.org/officeDocument/2006/relationships/oleObject" Target="../embeddings/oleObject92.bin"/><Relationship Id="rId86" Type="http://schemas.openxmlformats.org/officeDocument/2006/relationships/oleObject" Target="../embeddings/oleObject97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9.bin"/><Relationship Id="rId18" Type="http://schemas.openxmlformats.org/officeDocument/2006/relationships/image" Target="../media/image13.emf"/><Relationship Id="rId26" Type="http://schemas.openxmlformats.org/officeDocument/2006/relationships/oleObject" Target="../embeddings/oleObject120.bin"/><Relationship Id="rId39" Type="http://schemas.openxmlformats.org/officeDocument/2006/relationships/oleObject" Target="../embeddings/oleObject132.bin"/><Relationship Id="rId21" Type="http://schemas.openxmlformats.org/officeDocument/2006/relationships/oleObject" Target="../embeddings/oleObject115.bin"/><Relationship Id="rId34" Type="http://schemas.openxmlformats.org/officeDocument/2006/relationships/oleObject" Target="../embeddings/oleObject128.bin"/><Relationship Id="rId42" Type="http://schemas.openxmlformats.org/officeDocument/2006/relationships/oleObject" Target="../embeddings/oleObject135.bin"/><Relationship Id="rId47" Type="http://schemas.openxmlformats.org/officeDocument/2006/relationships/oleObject" Target="../embeddings/oleObject139.bin"/><Relationship Id="rId50" Type="http://schemas.openxmlformats.org/officeDocument/2006/relationships/oleObject" Target="../embeddings/oleObject142.bin"/><Relationship Id="rId55" Type="http://schemas.openxmlformats.org/officeDocument/2006/relationships/oleObject" Target="../embeddings/oleObject147.bin"/><Relationship Id="rId63" Type="http://schemas.openxmlformats.org/officeDocument/2006/relationships/oleObject" Target="../embeddings/oleObject155.bin"/><Relationship Id="rId68" Type="http://schemas.openxmlformats.org/officeDocument/2006/relationships/oleObject" Target="../embeddings/oleObject160.bin"/><Relationship Id="rId76" Type="http://schemas.openxmlformats.org/officeDocument/2006/relationships/oleObject" Target="../embeddings/oleObject168.bin"/><Relationship Id="rId84" Type="http://schemas.openxmlformats.org/officeDocument/2006/relationships/oleObject" Target="../embeddings/oleObject176.bin"/><Relationship Id="rId89" Type="http://schemas.openxmlformats.org/officeDocument/2006/relationships/oleObject" Target="../embeddings/oleObject181.bin"/><Relationship Id="rId7" Type="http://schemas.openxmlformats.org/officeDocument/2006/relationships/image" Target="../media/image9.emf"/><Relationship Id="rId71" Type="http://schemas.openxmlformats.org/officeDocument/2006/relationships/oleObject" Target="../embeddings/oleObject163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112.bin"/><Relationship Id="rId29" Type="http://schemas.openxmlformats.org/officeDocument/2006/relationships/oleObject" Target="../embeddings/oleObject123.bin"/><Relationship Id="rId11" Type="http://schemas.openxmlformats.org/officeDocument/2006/relationships/oleObject" Target="../embeddings/oleObject107.bin"/><Relationship Id="rId24" Type="http://schemas.openxmlformats.org/officeDocument/2006/relationships/oleObject" Target="../embeddings/oleObject118.bin"/><Relationship Id="rId32" Type="http://schemas.openxmlformats.org/officeDocument/2006/relationships/oleObject" Target="../embeddings/oleObject126.bin"/><Relationship Id="rId37" Type="http://schemas.openxmlformats.org/officeDocument/2006/relationships/oleObject" Target="../embeddings/oleObject130.bin"/><Relationship Id="rId40" Type="http://schemas.openxmlformats.org/officeDocument/2006/relationships/oleObject" Target="../embeddings/oleObject133.bin"/><Relationship Id="rId45" Type="http://schemas.openxmlformats.org/officeDocument/2006/relationships/oleObject" Target="../embeddings/oleObject137.bin"/><Relationship Id="rId53" Type="http://schemas.openxmlformats.org/officeDocument/2006/relationships/oleObject" Target="../embeddings/oleObject145.bin"/><Relationship Id="rId58" Type="http://schemas.openxmlformats.org/officeDocument/2006/relationships/oleObject" Target="../embeddings/oleObject150.bin"/><Relationship Id="rId66" Type="http://schemas.openxmlformats.org/officeDocument/2006/relationships/oleObject" Target="../embeddings/oleObject158.bin"/><Relationship Id="rId74" Type="http://schemas.openxmlformats.org/officeDocument/2006/relationships/oleObject" Target="../embeddings/oleObject166.bin"/><Relationship Id="rId79" Type="http://schemas.openxmlformats.org/officeDocument/2006/relationships/oleObject" Target="../embeddings/oleObject171.bin"/><Relationship Id="rId87" Type="http://schemas.openxmlformats.org/officeDocument/2006/relationships/oleObject" Target="../embeddings/oleObject179.bin"/><Relationship Id="rId5" Type="http://schemas.openxmlformats.org/officeDocument/2006/relationships/image" Target="../media/image12.emf"/><Relationship Id="rId61" Type="http://schemas.openxmlformats.org/officeDocument/2006/relationships/oleObject" Target="../embeddings/oleObject153.bin"/><Relationship Id="rId82" Type="http://schemas.openxmlformats.org/officeDocument/2006/relationships/oleObject" Target="../embeddings/oleObject174.bin"/><Relationship Id="rId90" Type="http://schemas.openxmlformats.org/officeDocument/2006/relationships/oleObject" Target="../embeddings/oleObject182.bin"/><Relationship Id="rId19" Type="http://schemas.openxmlformats.org/officeDocument/2006/relationships/oleObject" Target="../embeddings/oleObject114.bin"/><Relationship Id="rId14" Type="http://schemas.openxmlformats.org/officeDocument/2006/relationships/oleObject" Target="../embeddings/oleObject110.bin"/><Relationship Id="rId22" Type="http://schemas.openxmlformats.org/officeDocument/2006/relationships/oleObject" Target="../embeddings/oleObject116.bin"/><Relationship Id="rId27" Type="http://schemas.openxmlformats.org/officeDocument/2006/relationships/oleObject" Target="../embeddings/oleObject121.bin"/><Relationship Id="rId30" Type="http://schemas.openxmlformats.org/officeDocument/2006/relationships/oleObject" Target="../embeddings/oleObject124.bin"/><Relationship Id="rId35" Type="http://schemas.openxmlformats.org/officeDocument/2006/relationships/image" Target="../media/image15.emf"/><Relationship Id="rId43" Type="http://schemas.openxmlformats.org/officeDocument/2006/relationships/oleObject" Target="../embeddings/oleObject136.bin"/><Relationship Id="rId48" Type="http://schemas.openxmlformats.org/officeDocument/2006/relationships/oleObject" Target="../embeddings/oleObject140.bin"/><Relationship Id="rId56" Type="http://schemas.openxmlformats.org/officeDocument/2006/relationships/oleObject" Target="../embeddings/oleObject148.bin"/><Relationship Id="rId64" Type="http://schemas.openxmlformats.org/officeDocument/2006/relationships/oleObject" Target="../embeddings/oleObject156.bin"/><Relationship Id="rId69" Type="http://schemas.openxmlformats.org/officeDocument/2006/relationships/oleObject" Target="../embeddings/oleObject161.bin"/><Relationship Id="rId77" Type="http://schemas.openxmlformats.org/officeDocument/2006/relationships/oleObject" Target="../embeddings/oleObject169.bin"/><Relationship Id="rId8" Type="http://schemas.openxmlformats.org/officeDocument/2006/relationships/oleObject" Target="../embeddings/oleObject105.bin"/><Relationship Id="rId51" Type="http://schemas.openxmlformats.org/officeDocument/2006/relationships/oleObject" Target="../embeddings/oleObject143.bin"/><Relationship Id="rId72" Type="http://schemas.openxmlformats.org/officeDocument/2006/relationships/oleObject" Target="../embeddings/oleObject164.bin"/><Relationship Id="rId80" Type="http://schemas.openxmlformats.org/officeDocument/2006/relationships/oleObject" Target="../embeddings/oleObject172.bin"/><Relationship Id="rId85" Type="http://schemas.openxmlformats.org/officeDocument/2006/relationships/oleObject" Target="../embeddings/oleObject177.bin"/><Relationship Id="rId3" Type="http://schemas.openxmlformats.org/officeDocument/2006/relationships/image" Target="../media/image17.emf"/><Relationship Id="rId12" Type="http://schemas.openxmlformats.org/officeDocument/2006/relationships/oleObject" Target="../embeddings/oleObject108.bin"/><Relationship Id="rId17" Type="http://schemas.openxmlformats.org/officeDocument/2006/relationships/oleObject" Target="../embeddings/oleObject113.bin"/><Relationship Id="rId25" Type="http://schemas.openxmlformats.org/officeDocument/2006/relationships/oleObject" Target="../embeddings/oleObject119.bin"/><Relationship Id="rId33" Type="http://schemas.openxmlformats.org/officeDocument/2006/relationships/oleObject" Target="../embeddings/oleObject127.bin"/><Relationship Id="rId38" Type="http://schemas.openxmlformats.org/officeDocument/2006/relationships/oleObject" Target="../embeddings/oleObject131.bin"/><Relationship Id="rId46" Type="http://schemas.openxmlformats.org/officeDocument/2006/relationships/oleObject" Target="../embeddings/oleObject138.bin"/><Relationship Id="rId59" Type="http://schemas.openxmlformats.org/officeDocument/2006/relationships/oleObject" Target="../embeddings/oleObject151.bin"/><Relationship Id="rId67" Type="http://schemas.openxmlformats.org/officeDocument/2006/relationships/oleObject" Target="../embeddings/oleObject159.bin"/><Relationship Id="rId20" Type="http://schemas.openxmlformats.org/officeDocument/2006/relationships/image" Target="../media/image14.emf"/><Relationship Id="rId41" Type="http://schemas.openxmlformats.org/officeDocument/2006/relationships/oleObject" Target="../embeddings/oleObject134.bin"/><Relationship Id="rId54" Type="http://schemas.openxmlformats.org/officeDocument/2006/relationships/oleObject" Target="../embeddings/oleObject146.bin"/><Relationship Id="rId62" Type="http://schemas.openxmlformats.org/officeDocument/2006/relationships/oleObject" Target="../embeddings/oleObject154.bin"/><Relationship Id="rId70" Type="http://schemas.openxmlformats.org/officeDocument/2006/relationships/oleObject" Target="../embeddings/oleObject162.bin"/><Relationship Id="rId75" Type="http://schemas.openxmlformats.org/officeDocument/2006/relationships/oleObject" Target="../embeddings/oleObject167.bin"/><Relationship Id="rId83" Type="http://schemas.openxmlformats.org/officeDocument/2006/relationships/oleObject" Target="../embeddings/oleObject175.bin"/><Relationship Id="rId88" Type="http://schemas.openxmlformats.org/officeDocument/2006/relationships/oleObject" Target="../embeddings/oleObject180.bin"/><Relationship Id="rId91" Type="http://schemas.openxmlformats.org/officeDocument/2006/relationships/oleObject" Target="../embeddings/oleObject183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4.bin"/><Relationship Id="rId15" Type="http://schemas.openxmlformats.org/officeDocument/2006/relationships/oleObject" Target="../embeddings/oleObject111.bin"/><Relationship Id="rId23" Type="http://schemas.openxmlformats.org/officeDocument/2006/relationships/oleObject" Target="../embeddings/oleObject117.bin"/><Relationship Id="rId28" Type="http://schemas.openxmlformats.org/officeDocument/2006/relationships/oleObject" Target="../embeddings/oleObject122.bin"/><Relationship Id="rId36" Type="http://schemas.openxmlformats.org/officeDocument/2006/relationships/oleObject" Target="../embeddings/oleObject129.bin"/><Relationship Id="rId49" Type="http://schemas.openxmlformats.org/officeDocument/2006/relationships/oleObject" Target="../embeddings/oleObject141.bin"/><Relationship Id="rId57" Type="http://schemas.openxmlformats.org/officeDocument/2006/relationships/oleObject" Target="../embeddings/oleObject149.bin"/><Relationship Id="rId10" Type="http://schemas.openxmlformats.org/officeDocument/2006/relationships/oleObject" Target="../embeddings/oleObject106.bin"/><Relationship Id="rId31" Type="http://schemas.openxmlformats.org/officeDocument/2006/relationships/oleObject" Target="../embeddings/oleObject125.bin"/><Relationship Id="rId44" Type="http://schemas.openxmlformats.org/officeDocument/2006/relationships/image" Target="../media/image16.emf"/><Relationship Id="rId52" Type="http://schemas.openxmlformats.org/officeDocument/2006/relationships/oleObject" Target="../embeddings/oleObject144.bin"/><Relationship Id="rId60" Type="http://schemas.openxmlformats.org/officeDocument/2006/relationships/oleObject" Target="../embeddings/oleObject152.bin"/><Relationship Id="rId65" Type="http://schemas.openxmlformats.org/officeDocument/2006/relationships/oleObject" Target="../embeddings/oleObject157.bin"/><Relationship Id="rId73" Type="http://schemas.openxmlformats.org/officeDocument/2006/relationships/oleObject" Target="../embeddings/oleObject165.bin"/><Relationship Id="rId78" Type="http://schemas.openxmlformats.org/officeDocument/2006/relationships/oleObject" Target="../embeddings/oleObject170.bin"/><Relationship Id="rId81" Type="http://schemas.openxmlformats.org/officeDocument/2006/relationships/oleObject" Target="../embeddings/oleObject173.bin"/><Relationship Id="rId86" Type="http://schemas.openxmlformats.org/officeDocument/2006/relationships/oleObject" Target="../embeddings/oleObject178.bin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13.emf"/><Relationship Id="rId26" Type="http://schemas.openxmlformats.org/officeDocument/2006/relationships/oleObject" Target="../embeddings/oleObject201.bin"/><Relationship Id="rId39" Type="http://schemas.openxmlformats.org/officeDocument/2006/relationships/oleObject" Target="../embeddings/oleObject213.bin"/><Relationship Id="rId21" Type="http://schemas.openxmlformats.org/officeDocument/2006/relationships/oleObject" Target="../embeddings/oleObject196.bin"/><Relationship Id="rId34" Type="http://schemas.openxmlformats.org/officeDocument/2006/relationships/oleObject" Target="../embeddings/oleObject209.bin"/><Relationship Id="rId42" Type="http://schemas.openxmlformats.org/officeDocument/2006/relationships/oleObject" Target="../embeddings/oleObject216.bin"/><Relationship Id="rId47" Type="http://schemas.openxmlformats.org/officeDocument/2006/relationships/oleObject" Target="../embeddings/oleObject220.bin"/><Relationship Id="rId50" Type="http://schemas.openxmlformats.org/officeDocument/2006/relationships/oleObject" Target="../embeddings/oleObject223.bin"/><Relationship Id="rId55" Type="http://schemas.openxmlformats.org/officeDocument/2006/relationships/oleObject" Target="../embeddings/oleObject228.bin"/><Relationship Id="rId63" Type="http://schemas.openxmlformats.org/officeDocument/2006/relationships/oleObject" Target="../embeddings/oleObject236.bin"/><Relationship Id="rId68" Type="http://schemas.openxmlformats.org/officeDocument/2006/relationships/oleObject" Target="../embeddings/oleObject241.bin"/><Relationship Id="rId76" Type="http://schemas.openxmlformats.org/officeDocument/2006/relationships/oleObject" Target="../embeddings/oleObject249.bin"/><Relationship Id="rId84" Type="http://schemas.openxmlformats.org/officeDocument/2006/relationships/oleObject" Target="../embeddings/oleObject257.bin"/><Relationship Id="rId89" Type="http://schemas.openxmlformats.org/officeDocument/2006/relationships/oleObject" Target="../embeddings/oleObject262.bin"/><Relationship Id="rId7" Type="http://schemas.openxmlformats.org/officeDocument/2006/relationships/image" Target="../media/image9.emf"/><Relationship Id="rId71" Type="http://schemas.openxmlformats.org/officeDocument/2006/relationships/oleObject" Target="../embeddings/oleObject244.bin"/><Relationship Id="rId92" Type="http://schemas.openxmlformats.org/officeDocument/2006/relationships/oleObject" Target="../embeddings/oleObject265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193.bin"/><Relationship Id="rId29" Type="http://schemas.openxmlformats.org/officeDocument/2006/relationships/oleObject" Target="../embeddings/oleObject204.bin"/><Relationship Id="rId11" Type="http://schemas.openxmlformats.org/officeDocument/2006/relationships/oleObject" Target="../embeddings/oleObject188.bin"/><Relationship Id="rId24" Type="http://schemas.openxmlformats.org/officeDocument/2006/relationships/oleObject" Target="../embeddings/oleObject199.bin"/><Relationship Id="rId32" Type="http://schemas.openxmlformats.org/officeDocument/2006/relationships/oleObject" Target="../embeddings/oleObject207.bin"/><Relationship Id="rId37" Type="http://schemas.openxmlformats.org/officeDocument/2006/relationships/oleObject" Target="../embeddings/oleObject211.bin"/><Relationship Id="rId40" Type="http://schemas.openxmlformats.org/officeDocument/2006/relationships/oleObject" Target="../embeddings/oleObject214.bin"/><Relationship Id="rId45" Type="http://schemas.openxmlformats.org/officeDocument/2006/relationships/oleObject" Target="../embeddings/oleObject218.bin"/><Relationship Id="rId53" Type="http://schemas.openxmlformats.org/officeDocument/2006/relationships/oleObject" Target="../embeddings/oleObject226.bin"/><Relationship Id="rId58" Type="http://schemas.openxmlformats.org/officeDocument/2006/relationships/oleObject" Target="../embeddings/oleObject231.bin"/><Relationship Id="rId66" Type="http://schemas.openxmlformats.org/officeDocument/2006/relationships/oleObject" Target="../embeddings/oleObject239.bin"/><Relationship Id="rId74" Type="http://schemas.openxmlformats.org/officeDocument/2006/relationships/oleObject" Target="../embeddings/oleObject247.bin"/><Relationship Id="rId79" Type="http://schemas.openxmlformats.org/officeDocument/2006/relationships/oleObject" Target="../embeddings/oleObject252.bin"/><Relationship Id="rId87" Type="http://schemas.openxmlformats.org/officeDocument/2006/relationships/oleObject" Target="../embeddings/oleObject260.bin"/><Relationship Id="rId5" Type="http://schemas.openxmlformats.org/officeDocument/2006/relationships/image" Target="../media/image12.emf"/><Relationship Id="rId61" Type="http://schemas.openxmlformats.org/officeDocument/2006/relationships/oleObject" Target="../embeddings/oleObject234.bin"/><Relationship Id="rId82" Type="http://schemas.openxmlformats.org/officeDocument/2006/relationships/oleObject" Target="../embeddings/oleObject255.bin"/><Relationship Id="rId90" Type="http://schemas.openxmlformats.org/officeDocument/2006/relationships/oleObject" Target="../embeddings/oleObject263.bin"/><Relationship Id="rId95" Type="http://schemas.openxmlformats.org/officeDocument/2006/relationships/oleObject" Target="../embeddings/oleObject267.bin"/><Relationship Id="rId19" Type="http://schemas.openxmlformats.org/officeDocument/2006/relationships/oleObject" Target="../embeddings/oleObject195.bin"/><Relationship Id="rId14" Type="http://schemas.openxmlformats.org/officeDocument/2006/relationships/oleObject" Target="../embeddings/oleObject191.bin"/><Relationship Id="rId22" Type="http://schemas.openxmlformats.org/officeDocument/2006/relationships/oleObject" Target="../embeddings/oleObject197.bin"/><Relationship Id="rId27" Type="http://schemas.openxmlformats.org/officeDocument/2006/relationships/oleObject" Target="../embeddings/oleObject202.bin"/><Relationship Id="rId30" Type="http://schemas.openxmlformats.org/officeDocument/2006/relationships/oleObject" Target="../embeddings/oleObject205.bin"/><Relationship Id="rId35" Type="http://schemas.openxmlformats.org/officeDocument/2006/relationships/image" Target="../media/image15.emf"/><Relationship Id="rId43" Type="http://schemas.openxmlformats.org/officeDocument/2006/relationships/oleObject" Target="../embeddings/oleObject217.bin"/><Relationship Id="rId48" Type="http://schemas.openxmlformats.org/officeDocument/2006/relationships/oleObject" Target="../embeddings/oleObject221.bin"/><Relationship Id="rId56" Type="http://schemas.openxmlformats.org/officeDocument/2006/relationships/oleObject" Target="../embeddings/oleObject229.bin"/><Relationship Id="rId64" Type="http://schemas.openxmlformats.org/officeDocument/2006/relationships/oleObject" Target="../embeddings/oleObject237.bin"/><Relationship Id="rId69" Type="http://schemas.openxmlformats.org/officeDocument/2006/relationships/oleObject" Target="../embeddings/oleObject242.bin"/><Relationship Id="rId77" Type="http://schemas.openxmlformats.org/officeDocument/2006/relationships/oleObject" Target="../embeddings/oleObject250.bin"/><Relationship Id="rId8" Type="http://schemas.openxmlformats.org/officeDocument/2006/relationships/oleObject" Target="../embeddings/oleObject186.bin"/><Relationship Id="rId51" Type="http://schemas.openxmlformats.org/officeDocument/2006/relationships/oleObject" Target="../embeddings/oleObject224.bin"/><Relationship Id="rId72" Type="http://schemas.openxmlformats.org/officeDocument/2006/relationships/oleObject" Target="../embeddings/oleObject245.bin"/><Relationship Id="rId80" Type="http://schemas.openxmlformats.org/officeDocument/2006/relationships/oleObject" Target="../embeddings/oleObject253.bin"/><Relationship Id="rId85" Type="http://schemas.openxmlformats.org/officeDocument/2006/relationships/oleObject" Target="../embeddings/oleObject258.bin"/><Relationship Id="rId93" Type="http://schemas.openxmlformats.org/officeDocument/2006/relationships/image" Target="../media/image18.emf"/><Relationship Id="rId3" Type="http://schemas.openxmlformats.org/officeDocument/2006/relationships/image" Target="../media/image17.emf"/><Relationship Id="rId12" Type="http://schemas.openxmlformats.org/officeDocument/2006/relationships/oleObject" Target="../embeddings/oleObject189.bin"/><Relationship Id="rId17" Type="http://schemas.openxmlformats.org/officeDocument/2006/relationships/oleObject" Target="../embeddings/oleObject194.bin"/><Relationship Id="rId25" Type="http://schemas.openxmlformats.org/officeDocument/2006/relationships/oleObject" Target="../embeddings/oleObject200.bin"/><Relationship Id="rId33" Type="http://schemas.openxmlformats.org/officeDocument/2006/relationships/oleObject" Target="../embeddings/oleObject208.bin"/><Relationship Id="rId38" Type="http://schemas.openxmlformats.org/officeDocument/2006/relationships/oleObject" Target="../embeddings/oleObject212.bin"/><Relationship Id="rId46" Type="http://schemas.openxmlformats.org/officeDocument/2006/relationships/oleObject" Target="../embeddings/oleObject219.bin"/><Relationship Id="rId59" Type="http://schemas.openxmlformats.org/officeDocument/2006/relationships/oleObject" Target="../embeddings/oleObject232.bin"/><Relationship Id="rId67" Type="http://schemas.openxmlformats.org/officeDocument/2006/relationships/oleObject" Target="../embeddings/oleObject240.bin"/><Relationship Id="rId20" Type="http://schemas.openxmlformats.org/officeDocument/2006/relationships/image" Target="../media/image14.emf"/><Relationship Id="rId41" Type="http://schemas.openxmlformats.org/officeDocument/2006/relationships/oleObject" Target="../embeddings/oleObject215.bin"/><Relationship Id="rId54" Type="http://schemas.openxmlformats.org/officeDocument/2006/relationships/oleObject" Target="../embeddings/oleObject227.bin"/><Relationship Id="rId62" Type="http://schemas.openxmlformats.org/officeDocument/2006/relationships/oleObject" Target="../embeddings/oleObject235.bin"/><Relationship Id="rId70" Type="http://schemas.openxmlformats.org/officeDocument/2006/relationships/oleObject" Target="../embeddings/oleObject243.bin"/><Relationship Id="rId75" Type="http://schemas.openxmlformats.org/officeDocument/2006/relationships/oleObject" Target="../embeddings/oleObject248.bin"/><Relationship Id="rId83" Type="http://schemas.openxmlformats.org/officeDocument/2006/relationships/oleObject" Target="../embeddings/oleObject256.bin"/><Relationship Id="rId88" Type="http://schemas.openxmlformats.org/officeDocument/2006/relationships/oleObject" Target="../embeddings/oleObject261.bin"/><Relationship Id="rId91" Type="http://schemas.openxmlformats.org/officeDocument/2006/relationships/oleObject" Target="../embeddings/oleObject264.bin"/><Relationship Id="rId96" Type="http://schemas.openxmlformats.org/officeDocument/2006/relationships/oleObject" Target="../embeddings/oleObject268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5.bin"/><Relationship Id="rId15" Type="http://schemas.openxmlformats.org/officeDocument/2006/relationships/oleObject" Target="../embeddings/oleObject192.bin"/><Relationship Id="rId23" Type="http://schemas.openxmlformats.org/officeDocument/2006/relationships/oleObject" Target="../embeddings/oleObject198.bin"/><Relationship Id="rId28" Type="http://schemas.openxmlformats.org/officeDocument/2006/relationships/oleObject" Target="../embeddings/oleObject203.bin"/><Relationship Id="rId36" Type="http://schemas.openxmlformats.org/officeDocument/2006/relationships/oleObject" Target="../embeddings/oleObject210.bin"/><Relationship Id="rId49" Type="http://schemas.openxmlformats.org/officeDocument/2006/relationships/oleObject" Target="../embeddings/oleObject222.bin"/><Relationship Id="rId57" Type="http://schemas.openxmlformats.org/officeDocument/2006/relationships/oleObject" Target="../embeddings/oleObject230.bin"/><Relationship Id="rId10" Type="http://schemas.openxmlformats.org/officeDocument/2006/relationships/oleObject" Target="../embeddings/oleObject187.bin"/><Relationship Id="rId31" Type="http://schemas.openxmlformats.org/officeDocument/2006/relationships/oleObject" Target="../embeddings/oleObject206.bin"/><Relationship Id="rId44" Type="http://schemas.openxmlformats.org/officeDocument/2006/relationships/image" Target="../media/image16.emf"/><Relationship Id="rId52" Type="http://schemas.openxmlformats.org/officeDocument/2006/relationships/oleObject" Target="../embeddings/oleObject225.bin"/><Relationship Id="rId60" Type="http://schemas.openxmlformats.org/officeDocument/2006/relationships/oleObject" Target="../embeddings/oleObject233.bin"/><Relationship Id="rId65" Type="http://schemas.openxmlformats.org/officeDocument/2006/relationships/oleObject" Target="../embeddings/oleObject238.bin"/><Relationship Id="rId73" Type="http://schemas.openxmlformats.org/officeDocument/2006/relationships/oleObject" Target="../embeddings/oleObject246.bin"/><Relationship Id="rId78" Type="http://schemas.openxmlformats.org/officeDocument/2006/relationships/oleObject" Target="../embeddings/oleObject251.bin"/><Relationship Id="rId81" Type="http://schemas.openxmlformats.org/officeDocument/2006/relationships/oleObject" Target="../embeddings/oleObject254.bin"/><Relationship Id="rId86" Type="http://schemas.openxmlformats.org/officeDocument/2006/relationships/oleObject" Target="../embeddings/oleObject259.bin"/><Relationship Id="rId94" Type="http://schemas.openxmlformats.org/officeDocument/2006/relationships/oleObject" Target="../embeddings/oleObject266.bin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13.emf"/><Relationship Id="rId26" Type="http://schemas.openxmlformats.org/officeDocument/2006/relationships/oleObject" Target="../embeddings/oleObject286.bin"/><Relationship Id="rId39" Type="http://schemas.openxmlformats.org/officeDocument/2006/relationships/oleObject" Target="../embeddings/oleObject298.bin"/><Relationship Id="rId21" Type="http://schemas.openxmlformats.org/officeDocument/2006/relationships/oleObject" Target="../embeddings/oleObject281.bin"/><Relationship Id="rId34" Type="http://schemas.openxmlformats.org/officeDocument/2006/relationships/oleObject" Target="../embeddings/oleObject294.bin"/><Relationship Id="rId42" Type="http://schemas.openxmlformats.org/officeDocument/2006/relationships/oleObject" Target="../embeddings/oleObject301.bin"/><Relationship Id="rId47" Type="http://schemas.openxmlformats.org/officeDocument/2006/relationships/oleObject" Target="../embeddings/oleObject305.bin"/><Relationship Id="rId50" Type="http://schemas.openxmlformats.org/officeDocument/2006/relationships/oleObject" Target="../embeddings/oleObject308.bin"/><Relationship Id="rId55" Type="http://schemas.openxmlformats.org/officeDocument/2006/relationships/oleObject" Target="../embeddings/oleObject313.bin"/><Relationship Id="rId63" Type="http://schemas.openxmlformats.org/officeDocument/2006/relationships/oleObject" Target="../embeddings/oleObject321.bin"/><Relationship Id="rId68" Type="http://schemas.openxmlformats.org/officeDocument/2006/relationships/oleObject" Target="../embeddings/oleObject326.bin"/><Relationship Id="rId76" Type="http://schemas.openxmlformats.org/officeDocument/2006/relationships/oleObject" Target="../embeddings/oleObject334.bin"/><Relationship Id="rId84" Type="http://schemas.openxmlformats.org/officeDocument/2006/relationships/oleObject" Target="../embeddings/oleObject342.bin"/><Relationship Id="rId89" Type="http://schemas.openxmlformats.org/officeDocument/2006/relationships/oleObject" Target="../embeddings/oleObject347.bin"/><Relationship Id="rId7" Type="http://schemas.openxmlformats.org/officeDocument/2006/relationships/image" Target="../media/image9.emf"/><Relationship Id="rId71" Type="http://schemas.openxmlformats.org/officeDocument/2006/relationships/oleObject" Target="../embeddings/oleObject329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278.bin"/><Relationship Id="rId29" Type="http://schemas.openxmlformats.org/officeDocument/2006/relationships/oleObject" Target="../embeddings/oleObject289.bin"/><Relationship Id="rId11" Type="http://schemas.openxmlformats.org/officeDocument/2006/relationships/oleObject" Target="../embeddings/oleObject273.bin"/><Relationship Id="rId24" Type="http://schemas.openxmlformats.org/officeDocument/2006/relationships/oleObject" Target="../embeddings/oleObject284.bin"/><Relationship Id="rId32" Type="http://schemas.openxmlformats.org/officeDocument/2006/relationships/oleObject" Target="../embeddings/oleObject292.bin"/><Relationship Id="rId37" Type="http://schemas.openxmlformats.org/officeDocument/2006/relationships/oleObject" Target="../embeddings/oleObject296.bin"/><Relationship Id="rId40" Type="http://schemas.openxmlformats.org/officeDocument/2006/relationships/oleObject" Target="../embeddings/oleObject299.bin"/><Relationship Id="rId45" Type="http://schemas.openxmlformats.org/officeDocument/2006/relationships/oleObject" Target="../embeddings/oleObject303.bin"/><Relationship Id="rId53" Type="http://schemas.openxmlformats.org/officeDocument/2006/relationships/oleObject" Target="../embeddings/oleObject311.bin"/><Relationship Id="rId58" Type="http://schemas.openxmlformats.org/officeDocument/2006/relationships/oleObject" Target="../embeddings/oleObject316.bin"/><Relationship Id="rId66" Type="http://schemas.openxmlformats.org/officeDocument/2006/relationships/oleObject" Target="../embeddings/oleObject324.bin"/><Relationship Id="rId74" Type="http://schemas.openxmlformats.org/officeDocument/2006/relationships/oleObject" Target="../embeddings/oleObject332.bin"/><Relationship Id="rId79" Type="http://schemas.openxmlformats.org/officeDocument/2006/relationships/oleObject" Target="../embeddings/oleObject337.bin"/><Relationship Id="rId87" Type="http://schemas.openxmlformats.org/officeDocument/2006/relationships/oleObject" Target="../embeddings/oleObject345.bin"/><Relationship Id="rId5" Type="http://schemas.openxmlformats.org/officeDocument/2006/relationships/image" Target="../media/image12.emf"/><Relationship Id="rId61" Type="http://schemas.openxmlformats.org/officeDocument/2006/relationships/oleObject" Target="../embeddings/oleObject319.bin"/><Relationship Id="rId82" Type="http://schemas.openxmlformats.org/officeDocument/2006/relationships/oleObject" Target="../embeddings/oleObject340.bin"/><Relationship Id="rId90" Type="http://schemas.openxmlformats.org/officeDocument/2006/relationships/oleObject" Target="../embeddings/oleObject348.bin"/><Relationship Id="rId19" Type="http://schemas.openxmlformats.org/officeDocument/2006/relationships/oleObject" Target="../embeddings/oleObject280.bin"/><Relationship Id="rId14" Type="http://schemas.openxmlformats.org/officeDocument/2006/relationships/oleObject" Target="../embeddings/oleObject276.bin"/><Relationship Id="rId22" Type="http://schemas.openxmlformats.org/officeDocument/2006/relationships/oleObject" Target="../embeddings/oleObject282.bin"/><Relationship Id="rId27" Type="http://schemas.openxmlformats.org/officeDocument/2006/relationships/oleObject" Target="../embeddings/oleObject287.bin"/><Relationship Id="rId30" Type="http://schemas.openxmlformats.org/officeDocument/2006/relationships/oleObject" Target="../embeddings/oleObject290.bin"/><Relationship Id="rId35" Type="http://schemas.openxmlformats.org/officeDocument/2006/relationships/image" Target="../media/image15.emf"/><Relationship Id="rId43" Type="http://schemas.openxmlformats.org/officeDocument/2006/relationships/oleObject" Target="../embeddings/oleObject302.bin"/><Relationship Id="rId48" Type="http://schemas.openxmlformats.org/officeDocument/2006/relationships/oleObject" Target="../embeddings/oleObject306.bin"/><Relationship Id="rId56" Type="http://schemas.openxmlformats.org/officeDocument/2006/relationships/oleObject" Target="../embeddings/oleObject314.bin"/><Relationship Id="rId64" Type="http://schemas.openxmlformats.org/officeDocument/2006/relationships/oleObject" Target="../embeddings/oleObject322.bin"/><Relationship Id="rId69" Type="http://schemas.openxmlformats.org/officeDocument/2006/relationships/oleObject" Target="../embeddings/oleObject327.bin"/><Relationship Id="rId77" Type="http://schemas.openxmlformats.org/officeDocument/2006/relationships/oleObject" Target="../embeddings/oleObject335.bin"/><Relationship Id="rId8" Type="http://schemas.openxmlformats.org/officeDocument/2006/relationships/oleObject" Target="../embeddings/oleObject271.bin"/><Relationship Id="rId51" Type="http://schemas.openxmlformats.org/officeDocument/2006/relationships/oleObject" Target="../embeddings/oleObject309.bin"/><Relationship Id="rId72" Type="http://schemas.openxmlformats.org/officeDocument/2006/relationships/oleObject" Target="../embeddings/oleObject330.bin"/><Relationship Id="rId80" Type="http://schemas.openxmlformats.org/officeDocument/2006/relationships/oleObject" Target="../embeddings/oleObject338.bin"/><Relationship Id="rId85" Type="http://schemas.openxmlformats.org/officeDocument/2006/relationships/oleObject" Target="../embeddings/oleObject343.bin"/><Relationship Id="rId3" Type="http://schemas.openxmlformats.org/officeDocument/2006/relationships/image" Target="../media/image17.emf"/><Relationship Id="rId12" Type="http://schemas.openxmlformats.org/officeDocument/2006/relationships/oleObject" Target="../embeddings/oleObject274.bin"/><Relationship Id="rId17" Type="http://schemas.openxmlformats.org/officeDocument/2006/relationships/oleObject" Target="../embeddings/oleObject279.bin"/><Relationship Id="rId25" Type="http://schemas.openxmlformats.org/officeDocument/2006/relationships/oleObject" Target="../embeddings/oleObject285.bin"/><Relationship Id="rId33" Type="http://schemas.openxmlformats.org/officeDocument/2006/relationships/oleObject" Target="../embeddings/oleObject293.bin"/><Relationship Id="rId38" Type="http://schemas.openxmlformats.org/officeDocument/2006/relationships/oleObject" Target="../embeddings/oleObject297.bin"/><Relationship Id="rId46" Type="http://schemas.openxmlformats.org/officeDocument/2006/relationships/oleObject" Target="../embeddings/oleObject304.bin"/><Relationship Id="rId59" Type="http://schemas.openxmlformats.org/officeDocument/2006/relationships/oleObject" Target="../embeddings/oleObject317.bin"/><Relationship Id="rId67" Type="http://schemas.openxmlformats.org/officeDocument/2006/relationships/oleObject" Target="../embeddings/oleObject325.bin"/><Relationship Id="rId20" Type="http://schemas.openxmlformats.org/officeDocument/2006/relationships/image" Target="../media/image14.emf"/><Relationship Id="rId41" Type="http://schemas.openxmlformats.org/officeDocument/2006/relationships/oleObject" Target="../embeddings/oleObject300.bin"/><Relationship Id="rId54" Type="http://schemas.openxmlformats.org/officeDocument/2006/relationships/oleObject" Target="../embeddings/oleObject312.bin"/><Relationship Id="rId62" Type="http://schemas.openxmlformats.org/officeDocument/2006/relationships/oleObject" Target="../embeddings/oleObject320.bin"/><Relationship Id="rId70" Type="http://schemas.openxmlformats.org/officeDocument/2006/relationships/oleObject" Target="../embeddings/oleObject328.bin"/><Relationship Id="rId75" Type="http://schemas.openxmlformats.org/officeDocument/2006/relationships/oleObject" Target="../embeddings/oleObject333.bin"/><Relationship Id="rId83" Type="http://schemas.openxmlformats.org/officeDocument/2006/relationships/oleObject" Target="../embeddings/oleObject341.bin"/><Relationship Id="rId88" Type="http://schemas.openxmlformats.org/officeDocument/2006/relationships/oleObject" Target="../embeddings/oleObject346.bin"/><Relationship Id="rId91" Type="http://schemas.openxmlformats.org/officeDocument/2006/relationships/oleObject" Target="../embeddings/oleObject349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70.bin"/><Relationship Id="rId15" Type="http://schemas.openxmlformats.org/officeDocument/2006/relationships/oleObject" Target="../embeddings/oleObject277.bin"/><Relationship Id="rId23" Type="http://schemas.openxmlformats.org/officeDocument/2006/relationships/oleObject" Target="../embeddings/oleObject283.bin"/><Relationship Id="rId28" Type="http://schemas.openxmlformats.org/officeDocument/2006/relationships/oleObject" Target="../embeddings/oleObject288.bin"/><Relationship Id="rId36" Type="http://schemas.openxmlformats.org/officeDocument/2006/relationships/oleObject" Target="../embeddings/oleObject295.bin"/><Relationship Id="rId49" Type="http://schemas.openxmlformats.org/officeDocument/2006/relationships/oleObject" Target="../embeddings/oleObject307.bin"/><Relationship Id="rId57" Type="http://schemas.openxmlformats.org/officeDocument/2006/relationships/oleObject" Target="../embeddings/oleObject315.bin"/><Relationship Id="rId10" Type="http://schemas.openxmlformats.org/officeDocument/2006/relationships/oleObject" Target="../embeddings/oleObject272.bin"/><Relationship Id="rId31" Type="http://schemas.openxmlformats.org/officeDocument/2006/relationships/oleObject" Target="../embeddings/oleObject291.bin"/><Relationship Id="rId44" Type="http://schemas.openxmlformats.org/officeDocument/2006/relationships/image" Target="../media/image16.emf"/><Relationship Id="rId52" Type="http://schemas.openxmlformats.org/officeDocument/2006/relationships/oleObject" Target="../embeddings/oleObject310.bin"/><Relationship Id="rId60" Type="http://schemas.openxmlformats.org/officeDocument/2006/relationships/oleObject" Target="../embeddings/oleObject318.bin"/><Relationship Id="rId65" Type="http://schemas.openxmlformats.org/officeDocument/2006/relationships/oleObject" Target="../embeddings/oleObject323.bin"/><Relationship Id="rId73" Type="http://schemas.openxmlformats.org/officeDocument/2006/relationships/oleObject" Target="../embeddings/oleObject331.bin"/><Relationship Id="rId78" Type="http://schemas.openxmlformats.org/officeDocument/2006/relationships/oleObject" Target="../embeddings/oleObject336.bin"/><Relationship Id="rId81" Type="http://schemas.openxmlformats.org/officeDocument/2006/relationships/oleObject" Target="../embeddings/oleObject339.bin"/><Relationship Id="rId86" Type="http://schemas.openxmlformats.org/officeDocument/2006/relationships/oleObject" Target="../embeddings/oleObject344.bin"/><Relationship Id="rId4" Type="http://schemas.openxmlformats.org/officeDocument/2006/relationships/oleObject" Target="../embeddings/oleObject269.bin"/><Relationship Id="rId9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57.bin"/><Relationship Id="rId18" Type="http://schemas.openxmlformats.org/officeDocument/2006/relationships/image" Target="../media/image14.emf"/><Relationship Id="rId26" Type="http://schemas.openxmlformats.org/officeDocument/2006/relationships/image" Target="../media/image9.emf"/><Relationship Id="rId39" Type="http://schemas.openxmlformats.org/officeDocument/2006/relationships/oleObject" Target="../embeddings/oleObject378.bin"/><Relationship Id="rId21" Type="http://schemas.openxmlformats.org/officeDocument/2006/relationships/oleObject" Target="../embeddings/oleObject363.bin"/><Relationship Id="rId34" Type="http://schemas.openxmlformats.org/officeDocument/2006/relationships/oleObject" Target="../embeddings/oleObject374.bin"/><Relationship Id="rId42" Type="http://schemas.openxmlformats.org/officeDocument/2006/relationships/oleObject" Target="../embeddings/oleObject381.bin"/><Relationship Id="rId47" Type="http://schemas.openxmlformats.org/officeDocument/2006/relationships/oleObject" Target="../embeddings/oleObject386.bin"/><Relationship Id="rId50" Type="http://schemas.openxmlformats.org/officeDocument/2006/relationships/oleObject" Target="../embeddings/oleObject389.bin"/><Relationship Id="rId55" Type="http://schemas.openxmlformats.org/officeDocument/2006/relationships/oleObject" Target="../embeddings/oleObject394.bin"/><Relationship Id="rId63" Type="http://schemas.openxmlformats.org/officeDocument/2006/relationships/oleObject" Target="../embeddings/oleObject402.bin"/><Relationship Id="rId68" Type="http://schemas.openxmlformats.org/officeDocument/2006/relationships/oleObject" Target="../embeddings/oleObject407.bin"/><Relationship Id="rId76" Type="http://schemas.openxmlformats.org/officeDocument/2006/relationships/oleObject" Target="../embeddings/oleObject415.bin"/><Relationship Id="rId84" Type="http://schemas.openxmlformats.org/officeDocument/2006/relationships/oleObject" Target="../embeddings/oleObject423.bin"/><Relationship Id="rId89" Type="http://schemas.openxmlformats.org/officeDocument/2006/relationships/oleObject" Target="../embeddings/oleObject427.bin"/><Relationship Id="rId7" Type="http://schemas.openxmlformats.org/officeDocument/2006/relationships/image" Target="../media/image8.emf"/><Relationship Id="rId71" Type="http://schemas.openxmlformats.org/officeDocument/2006/relationships/oleObject" Target="../embeddings/oleObject410.bin"/><Relationship Id="rId92" Type="http://schemas.openxmlformats.org/officeDocument/2006/relationships/oleObject" Target="../embeddings/oleObject430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3.emf"/><Relationship Id="rId29" Type="http://schemas.openxmlformats.org/officeDocument/2006/relationships/oleObject" Target="../embeddings/oleObject369.bin"/><Relationship Id="rId11" Type="http://schemas.openxmlformats.org/officeDocument/2006/relationships/oleObject" Target="../embeddings/oleObject355.bin"/><Relationship Id="rId24" Type="http://schemas.openxmlformats.org/officeDocument/2006/relationships/oleObject" Target="../embeddings/oleObject366.bin"/><Relationship Id="rId32" Type="http://schemas.openxmlformats.org/officeDocument/2006/relationships/oleObject" Target="../embeddings/oleObject372.bin"/><Relationship Id="rId37" Type="http://schemas.openxmlformats.org/officeDocument/2006/relationships/image" Target="../media/image16.emf"/><Relationship Id="rId40" Type="http://schemas.openxmlformats.org/officeDocument/2006/relationships/oleObject" Target="../embeddings/oleObject379.bin"/><Relationship Id="rId45" Type="http://schemas.openxmlformats.org/officeDocument/2006/relationships/oleObject" Target="../embeddings/oleObject384.bin"/><Relationship Id="rId53" Type="http://schemas.openxmlformats.org/officeDocument/2006/relationships/oleObject" Target="../embeddings/oleObject392.bin"/><Relationship Id="rId58" Type="http://schemas.openxmlformats.org/officeDocument/2006/relationships/oleObject" Target="../embeddings/oleObject397.bin"/><Relationship Id="rId66" Type="http://schemas.openxmlformats.org/officeDocument/2006/relationships/oleObject" Target="../embeddings/oleObject405.bin"/><Relationship Id="rId74" Type="http://schemas.openxmlformats.org/officeDocument/2006/relationships/oleObject" Target="../embeddings/oleObject413.bin"/><Relationship Id="rId79" Type="http://schemas.openxmlformats.org/officeDocument/2006/relationships/oleObject" Target="../embeddings/oleObject418.bin"/><Relationship Id="rId87" Type="http://schemas.openxmlformats.org/officeDocument/2006/relationships/oleObject" Target="../embeddings/oleObject425.bin"/><Relationship Id="rId5" Type="http://schemas.openxmlformats.org/officeDocument/2006/relationships/image" Target="../media/image12.emf"/><Relationship Id="rId61" Type="http://schemas.openxmlformats.org/officeDocument/2006/relationships/oleObject" Target="../embeddings/oleObject400.bin"/><Relationship Id="rId82" Type="http://schemas.openxmlformats.org/officeDocument/2006/relationships/oleObject" Target="../embeddings/oleObject421.bin"/><Relationship Id="rId90" Type="http://schemas.openxmlformats.org/officeDocument/2006/relationships/oleObject" Target="../embeddings/oleObject428.bin"/><Relationship Id="rId19" Type="http://schemas.openxmlformats.org/officeDocument/2006/relationships/oleObject" Target="../embeddings/oleObject361.bin"/><Relationship Id="rId14" Type="http://schemas.openxmlformats.org/officeDocument/2006/relationships/oleObject" Target="../embeddings/oleObject358.bin"/><Relationship Id="rId22" Type="http://schemas.openxmlformats.org/officeDocument/2006/relationships/oleObject" Target="../embeddings/oleObject364.bin"/><Relationship Id="rId27" Type="http://schemas.openxmlformats.org/officeDocument/2006/relationships/oleObject" Target="../embeddings/oleObject368.bin"/><Relationship Id="rId30" Type="http://schemas.openxmlformats.org/officeDocument/2006/relationships/oleObject" Target="../embeddings/oleObject370.bin"/><Relationship Id="rId35" Type="http://schemas.openxmlformats.org/officeDocument/2006/relationships/oleObject" Target="../embeddings/oleObject375.bin"/><Relationship Id="rId43" Type="http://schemas.openxmlformats.org/officeDocument/2006/relationships/oleObject" Target="../embeddings/oleObject382.bin"/><Relationship Id="rId48" Type="http://schemas.openxmlformats.org/officeDocument/2006/relationships/oleObject" Target="../embeddings/oleObject387.bin"/><Relationship Id="rId56" Type="http://schemas.openxmlformats.org/officeDocument/2006/relationships/oleObject" Target="../embeddings/oleObject395.bin"/><Relationship Id="rId64" Type="http://schemas.openxmlformats.org/officeDocument/2006/relationships/oleObject" Target="../embeddings/oleObject403.bin"/><Relationship Id="rId69" Type="http://schemas.openxmlformats.org/officeDocument/2006/relationships/oleObject" Target="../embeddings/oleObject408.bin"/><Relationship Id="rId77" Type="http://schemas.openxmlformats.org/officeDocument/2006/relationships/oleObject" Target="../embeddings/oleObject416.bin"/><Relationship Id="rId8" Type="http://schemas.openxmlformats.org/officeDocument/2006/relationships/oleObject" Target="../embeddings/oleObject352.bin"/><Relationship Id="rId51" Type="http://schemas.openxmlformats.org/officeDocument/2006/relationships/oleObject" Target="../embeddings/oleObject390.bin"/><Relationship Id="rId72" Type="http://schemas.openxmlformats.org/officeDocument/2006/relationships/oleObject" Target="../embeddings/oleObject411.bin"/><Relationship Id="rId80" Type="http://schemas.openxmlformats.org/officeDocument/2006/relationships/oleObject" Target="../embeddings/oleObject419.bin"/><Relationship Id="rId85" Type="http://schemas.openxmlformats.org/officeDocument/2006/relationships/oleObject" Target="../embeddings/oleObject424.bin"/><Relationship Id="rId93" Type="http://schemas.openxmlformats.org/officeDocument/2006/relationships/oleObject" Target="../embeddings/oleObject431.bin"/><Relationship Id="rId3" Type="http://schemas.openxmlformats.org/officeDocument/2006/relationships/image" Target="../media/image17.emf"/><Relationship Id="rId12" Type="http://schemas.openxmlformats.org/officeDocument/2006/relationships/oleObject" Target="../embeddings/oleObject356.bin"/><Relationship Id="rId17" Type="http://schemas.openxmlformats.org/officeDocument/2006/relationships/oleObject" Target="../embeddings/oleObject360.bin"/><Relationship Id="rId25" Type="http://schemas.openxmlformats.org/officeDocument/2006/relationships/oleObject" Target="../embeddings/oleObject367.bin"/><Relationship Id="rId33" Type="http://schemas.openxmlformats.org/officeDocument/2006/relationships/oleObject" Target="../embeddings/oleObject373.bin"/><Relationship Id="rId38" Type="http://schemas.openxmlformats.org/officeDocument/2006/relationships/oleObject" Target="../embeddings/oleObject377.bin"/><Relationship Id="rId46" Type="http://schemas.openxmlformats.org/officeDocument/2006/relationships/oleObject" Target="../embeddings/oleObject385.bin"/><Relationship Id="rId59" Type="http://schemas.openxmlformats.org/officeDocument/2006/relationships/oleObject" Target="../embeddings/oleObject398.bin"/><Relationship Id="rId67" Type="http://schemas.openxmlformats.org/officeDocument/2006/relationships/oleObject" Target="../embeddings/oleObject406.bin"/><Relationship Id="rId20" Type="http://schemas.openxmlformats.org/officeDocument/2006/relationships/oleObject" Target="../embeddings/oleObject362.bin"/><Relationship Id="rId41" Type="http://schemas.openxmlformats.org/officeDocument/2006/relationships/oleObject" Target="../embeddings/oleObject380.bin"/><Relationship Id="rId54" Type="http://schemas.openxmlformats.org/officeDocument/2006/relationships/oleObject" Target="../embeddings/oleObject393.bin"/><Relationship Id="rId62" Type="http://schemas.openxmlformats.org/officeDocument/2006/relationships/oleObject" Target="../embeddings/oleObject401.bin"/><Relationship Id="rId70" Type="http://schemas.openxmlformats.org/officeDocument/2006/relationships/oleObject" Target="../embeddings/oleObject409.bin"/><Relationship Id="rId75" Type="http://schemas.openxmlformats.org/officeDocument/2006/relationships/oleObject" Target="../embeddings/oleObject414.bin"/><Relationship Id="rId83" Type="http://schemas.openxmlformats.org/officeDocument/2006/relationships/oleObject" Target="../embeddings/oleObject422.bin"/><Relationship Id="rId88" Type="http://schemas.openxmlformats.org/officeDocument/2006/relationships/oleObject" Target="../embeddings/oleObject426.bin"/><Relationship Id="rId91" Type="http://schemas.openxmlformats.org/officeDocument/2006/relationships/oleObject" Target="../embeddings/oleObject429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51.bin"/><Relationship Id="rId15" Type="http://schemas.openxmlformats.org/officeDocument/2006/relationships/oleObject" Target="../embeddings/oleObject359.bin"/><Relationship Id="rId23" Type="http://schemas.openxmlformats.org/officeDocument/2006/relationships/oleObject" Target="../embeddings/oleObject365.bin"/><Relationship Id="rId28" Type="http://schemas.openxmlformats.org/officeDocument/2006/relationships/image" Target="../media/image15.emf"/><Relationship Id="rId36" Type="http://schemas.openxmlformats.org/officeDocument/2006/relationships/oleObject" Target="../embeddings/oleObject376.bin"/><Relationship Id="rId49" Type="http://schemas.openxmlformats.org/officeDocument/2006/relationships/oleObject" Target="../embeddings/oleObject388.bin"/><Relationship Id="rId57" Type="http://schemas.openxmlformats.org/officeDocument/2006/relationships/oleObject" Target="../embeddings/oleObject396.bin"/><Relationship Id="rId10" Type="http://schemas.openxmlformats.org/officeDocument/2006/relationships/oleObject" Target="../embeddings/oleObject354.bin"/><Relationship Id="rId31" Type="http://schemas.openxmlformats.org/officeDocument/2006/relationships/oleObject" Target="../embeddings/oleObject371.bin"/><Relationship Id="rId44" Type="http://schemas.openxmlformats.org/officeDocument/2006/relationships/oleObject" Target="../embeddings/oleObject383.bin"/><Relationship Id="rId52" Type="http://schemas.openxmlformats.org/officeDocument/2006/relationships/oleObject" Target="../embeddings/oleObject391.bin"/><Relationship Id="rId60" Type="http://schemas.openxmlformats.org/officeDocument/2006/relationships/oleObject" Target="../embeddings/oleObject399.bin"/><Relationship Id="rId65" Type="http://schemas.openxmlformats.org/officeDocument/2006/relationships/oleObject" Target="../embeddings/oleObject404.bin"/><Relationship Id="rId73" Type="http://schemas.openxmlformats.org/officeDocument/2006/relationships/oleObject" Target="../embeddings/oleObject412.bin"/><Relationship Id="rId78" Type="http://schemas.openxmlformats.org/officeDocument/2006/relationships/oleObject" Target="../embeddings/oleObject417.bin"/><Relationship Id="rId81" Type="http://schemas.openxmlformats.org/officeDocument/2006/relationships/oleObject" Target="../embeddings/oleObject420.bin"/><Relationship Id="rId86" Type="http://schemas.openxmlformats.org/officeDocument/2006/relationships/image" Target="../media/image19.emf"/><Relationship Id="rId94" Type="http://schemas.openxmlformats.org/officeDocument/2006/relationships/oleObject" Target="../embeddings/oleObject432.bin"/><Relationship Id="rId4" Type="http://schemas.openxmlformats.org/officeDocument/2006/relationships/oleObject" Target="../embeddings/oleObject350.bin"/><Relationship Id="rId9" Type="http://schemas.openxmlformats.org/officeDocument/2006/relationships/oleObject" Target="../embeddings/oleObject353.bin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39.bin"/><Relationship Id="rId18" Type="http://schemas.openxmlformats.org/officeDocument/2006/relationships/image" Target="../media/image13.emf"/><Relationship Id="rId26" Type="http://schemas.openxmlformats.org/officeDocument/2006/relationships/oleObject" Target="../embeddings/oleObject450.bin"/><Relationship Id="rId39" Type="http://schemas.openxmlformats.org/officeDocument/2006/relationships/oleObject" Target="../embeddings/oleObject462.bin"/><Relationship Id="rId21" Type="http://schemas.openxmlformats.org/officeDocument/2006/relationships/oleObject" Target="../embeddings/oleObject445.bin"/><Relationship Id="rId34" Type="http://schemas.openxmlformats.org/officeDocument/2006/relationships/oleObject" Target="../embeddings/oleObject458.bin"/><Relationship Id="rId42" Type="http://schemas.openxmlformats.org/officeDocument/2006/relationships/oleObject" Target="../embeddings/oleObject465.bin"/><Relationship Id="rId47" Type="http://schemas.openxmlformats.org/officeDocument/2006/relationships/oleObject" Target="../embeddings/oleObject469.bin"/><Relationship Id="rId50" Type="http://schemas.openxmlformats.org/officeDocument/2006/relationships/oleObject" Target="../embeddings/oleObject472.bin"/><Relationship Id="rId55" Type="http://schemas.openxmlformats.org/officeDocument/2006/relationships/oleObject" Target="../embeddings/oleObject477.bin"/><Relationship Id="rId63" Type="http://schemas.openxmlformats.org/officeDocument/2006/relationships/oleObject" Target="../embeddings/oleObject485.bin"/><Relationship Id="rId68" Type="http://schemas.openxmlformats.org/officeDocument/2006/relationships/oleObject" Target="../embeddings/oleObject490.bin"/><Relationship Id="rId76" Type="http://schemas.openxmlformats.org/officeDocument/2006/relationships/oleObject" Target="../embeddings/oleObject498.bin"/><Relationship Id="rId84" Type="http://schemas.openxmlformats.org/officeDocument/2006/relationships/oleObject" Target="../embeddings/oleObject506.bin"/><Relationship Id="rId89" Type="http://schemas.openxmlformats.org/officeDocument/2006/relationships/oleObject" Target="../embeddings/oleObject511.bin"/><Relationship Id="rId7" Type="http://schemas.openxmlformats.org/officeDocument/2006/relationships/image" Target="../media/image9.emf"/><Relationship Id="rId71" Type="http://schemas.openxmlformats.org/officeDocument/2006/relationships/oleObject" Target="../embeddings/oleObject493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442.bin"/><Relationship Id="rId29" Type="http://schemas.openxmlformats.org/officeDocument/2006/relationships/oleObject" Target="../embeddings/oleObject453.bin"/><Relationship Id="rId11" Type="http://schemas.openxmlformats.org/officeDocument/2006/relationships/oleObject" Target="../embeddings/oleObject437.bin"/><Relationship Id="rId24" Type="http://schemas.openxmlformats.org/officeDocument/2006/relationships/oleObject" Target="../embeddings/oleObject448.bin"/><Relationship Id="rId32" Type="http://schemas.openxmlformats.org/officeDocument/2006/relationships/oleObject" Target="../embeddings/oleObject456.bin"/><Relationship Id="rId37" Type="http://schemas.openxmlformats.org/officeDocument/2006/relationships/oleObject" Target="../embeddings/oleObject460.bin"/><Relationship Id="rId40" Type="http://schemas.openxmlformats.org/officeDocument/2006/relationships/oleObject" Target="../embeddings/oleObject463.bin"/><Relationship Id="rId45" Type="http://schemas.openxmlformats.org/officeDocument/2006/relationships/oleObject" Target="../embeddings/oleObject467.bin"/><Relationship Id="rId53" Type="http://schemas.openxmlformats.org/officeDocument/2006/relationships/oleObject" Target="../embeddings/oleObject475.bin"/><Relationship Id="rId58" Type="http://schemas.openxmlformats.org/officeDocument/2006/relationships/oleObject" Target="../embeddings/oleObject480.bin"/><Relationship Id="rId66" Type="http://schemas.openxmlformats.org/officeDocument/2006/relationships/oleObject" Target="../embeddings/oleObject488.bin"/><Relationship Id="rId74" Type="http://schemas.openxmlformats.org/officeDocument/2006/relationships/oleObject" Target="../embeddings/oleObject496.bin"/><Relationship Id="rId79" Type="http://schemas.openxmlformats.org/officeDocument/2006/relationships/oleObject" Target="../embeddings/oleObject501.bin"/><Relationship Id="rId87" Type="http://schemas.openxmlformats.org/officeDocument/2006/relationships/oleObject" Target="../embeddings/oleObject509.bin"/><Relationship Id="rId5" Type="http://schemas.openxmlformats.org/officeDocument/2006/relationships/image" Target="../media/image12.emf"/><Relationship Id="rId61" Type="http://schemas.openxmlformats.org/officeDocument/2006/relationships/oleObject" Target="../embeddings/oleObject483.bin"/><Relationship Id="rId82" Type="http://schemas.openxmlformats.org/officeDocument/2006/relationships/oleObject" Target="../embeddings/oleObject504.bin"/><Relationship Id="rId90" Type="http://schemas.openxmlformats.org/officeDocument/2006/relationships/oleObject" Target="../embeddings/oleObject512.bin"/><Relationship Id="rId19" Type="http://schemas.openxmlformats.org/officeDocument/2006/relationships/oleObject" Target="../embeddings/oleObject444.bin"/><Relationship Id="rId14" Type="http://schemas.openxmlformats.org/officeDocument/2006/relationships/oleObject" Target="../embeddings/oleObject440.bin"/><Relationship Id="rId22" Type="http://schemas.openxmlformats.org/officeDocument/2006/relationships/oleObject" Target="../embeddings/oleObject446.bin"/><Relationship Id="rId27" Type="http://schemas.openxmlformats.org/officeDocument/2006/relationships/oleObject" Target="../embeddings/oleObject451.bin"/><Relationship Id="rId30" Type="http://schemas.openxmlformats.org/officeDocument/2006/relationships/oleObject" Target="../embeddings/oleObject454.bin"/><Relationship Id="rId35" Type="http://schemas.openxmlformats.org/officeDocument/2006/relationships/image" Target="../media/image15.emf"/><Relationship Id="rId43" Type="http://schemas.openxmlformats.org/officeDocument/2006/relationships/oleObject" Target="../embeddings/oleObject466.bin"/><Relationship Id="rId48" Type="http://schemas.openxmlformats.org/officeDocument/2006/relationships/oleObject" Target="../embeddings/oleObject470.bin"/><Relationship Id="rId56" Type="http://schemas.openxmlformats.org/officeDocument/2006/relationships/oleObject" Target="../embeddings/oleObject478.bin"/><Relationship Id="rId64" Type="http://schemas.openxmlformats.org/officeDocument/2006/relationships/oleObject" Target="../embeddings/oleObject486.bin"/><Relationship Id="rId69" Type="http://schemas.openxmlformats.org/officeDocument/2006/relationships/oleObject" Target="../embeddings/oleObject491.bin"/><Relationship Id="rId77" Type="http://schemas.openxmlformats.org/officeDocument/2006/relationships/oleObject" Target="../embeddings/oleObject499.bin"/><Relationship Id="rId8" Type="http://schemas.openxmlformats.org/officeDocument/2006/relationships/oleObject" Target="../embeddings/oleObject435.bin"/><Relationship Id="rId51" Type="http://schemas.openxmlformats.org/officeDocument/2006/relationships/oleObject" Target="../embeddings/oleObject473.bin"/><Relationship Id="rId72" Type="http://schemas.openxmlformats.org/officeDocument/2006/relationships/oleObject" Target="../embeddings/oleObject494.bin"/><Relationship Id="rId80" Type="http://schemas.openxmlformats.org/officeDocument/2006/relationships/oleObject" Target="../embeddings/oleObject502.bin"/><Relationship Id="rId85" Type="http://schemas.openxmlformats.org/officeDocument/2006/relationships/oleObject" Target="../embeddings/oleObject507.bin"/><Relationship Id="rId3" Type="http://schemas.openxmlformats.org/officeDocument/2006/relationships/image" Target="../media/image17.emf"/><Relationship Id="rId12" Type="http://schemas.openxmlformats.org/officeDocument/2006/relationships/oleObject" Target="../embeddings/oleObject438.bin"/><Relationship Id="rId17" Type="http://schemas.openxmlformats.org/officeDocument/2006/relationships/oleObject" Target="../embeddings/oleObject443.bin"/><Relationship Id="rId25" Type="http://schemas.openxmlformats.org/officeDocument/2006/relationships/oleObject" Target="../embeddings/oleObject449.bin"/><Relationship Id="rId33" Type="http://schemas.openxmlformats.org/officeDocument/2006/relationships/oleObject" Target="../embeddings/oleObject457.bin"/><Relationship Id="rId38" Type="http://schemas.openxmlformats.org/officeDocument/2006/relationships/oleObject" Target="../embeddings/oleObject461.bin"/><Relationship Id="rId46" Type="http://schemas.openxmlformats.org/officeDocument/2006/relationships/oleObject" Target="../embeddings/oleObject468.bin"/><Relationship Id="rId59" Type="http://schemas.openxmlformats.org/officeDocument/2006/relationships/oleObject" Target="../embeddings/oleObject481.bin"/><Relationship Id="rId67" Type="http://schemas.openxmlformats.org/officeDocument/2006/relationships/oleObject" Target="../embeddings/oleObject489.bin"/><Relationship Id="rId20" Type="http://schemas.openxmlformats.org/officeDocument/2006/relationships/image" Target="../media/image14.emf"/><Relationship Id="rId41" Type="http://schemas.openxmlformats.org/officeDocument/2006/relationships/oleObject" Target="../embeddings/oleObject464.bin"/><Relationship Id="rId54" Type="http://schemas.openxmlformats.org/officeDocument/2006/relationships/oleObject" Target="../embeddings/oleObject476.bin"/><Relationship Id="rId62" Type="http://schemas.openxmlformats.org/officeDocument/2006/relationships/oleObject" Target="../embeddings/oleObject484.bin"/><Relationship Id="rId70" Type="http://schemas.openxmlformats.org/officeDocument/2006/relationships/oleObject" Target="../embeddings/oleObject492.bin"/><Relationship Id="rId75" Type="http://schemas.openxmlformats.org/officeDocument/2006/relationships/oleObject" Target="../embeddings/oleObject497.bin"/><Relationship Id="rId83" Type="http://schemas.openxmlformats.org/officeDocument/2006/relationships/oleObject" Target="../embeddings/oleObject505.bin"/><Relationship Id="rId88" Type="http://schemas.openxmlformats.org/officeDocument/2006/relationships/oleObject" Target="../embeddings/oleObject510.bin"/><Relationship Id="rId91" Type="http://schemas.openxmlformats.org/officeDocument/2006/relationships/oleObject" Target="../embeddings/oleObject513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34.bin"/><Relationship Id="rId15" Type="http://schemas.openxmlformats.org/officeDocument/2006/relationships/oleObject" Target="../embeddings/oleObject441.bin"/><Relationship Id="rId23" Type="http://schemas.openxmlformats.org/officeDocument/2006/relationships/oleObject" Target="../embeddings/oleObject447.bin"/><Relationship Id="rId28" Type="http://schemas.openxmlformats.org/officeDocument/2006/relationships/oleObject" Target="../embeddings/oleObject452.bin"/><Relationship Id="rId36" Type="http://schemas.openxmlformats.org/officeDocument/2006/relationships/oleObject" Target="../embeddings/oleObject459.bin"/><Relationship Id="rId49" Type="http://schemas.openxmlformats.org/officeDocument/2006/relationships/oleObject" Target="../embeddings/oleObject471.bin"/><Relationship Id="rId57" Type="http://schemas.openxmlformats.org/officeDocument/2006/relationships/oleObject" Target="../embeddings/oleObject479.bin"/><Relationship Id="rId10" Type="http://schemas.openxmlformats.org/officeDocument/2006/relationships/oleObject" Target="../embeddings/oleObject436.bin"/><Relationship Id="rId31" Type="http://schemas.openxmlformats.org/officeDocument/2006/relationships/oleObject" Target="../embeddings/oleObject455.bin"/><Relationship Id="rId44" Type="http://schemas.openxmlformats.org/officeDocument/2006/relationships/image" Target="../media/image16.emf"/><Relationship Id="rId52" Type="http://schemas.openxmlformats.org/officeDocument/2006/relationships/oleObject" Target="../embeddings/oleObject474.bin"/><Relationship Id="rId60" Type="http://schemas.openxmlformats.org/officeDocument/2006/relationships/oleObject" Target="../embeddings/oleObject482.bin"/><Relationship Id="rId65" Type="http://schemas.openxmlformats.org/officeDocument/2006/relationships/oleObject" Target="../embeddings/oleObject487.bin"/><Relationship Id="rId73" Type="http://schemas.openxmlformats.org/officeDocument/2006/relationships/oleObject" Target="../embeddings/oleObject495.bin"/><Relationship Id="rId78" Type="http://schemas.openxmlformats.org/officeDocument/2006/relationships/oleObject" Target="../embeddings/oleObject500.bin"/><Relationship Id="rId81" Type="http://schemas.openxmlformats.org/officeDocument/2006/relationships/oleObject" Target="../embeddings/oleObject503.bin"/><Relationship Id="rId86" Type="http://schemas.openxmlformats.org/officeDocument/2006/relationships/oleObject" Target="../embeddings/oleObject508.bin"/><Relationship Id="rId4" Type="http://schemas.openxmlformats.org/officeDocument/2006/relationships/oleObject" Target="../embeddings/oleObject433.bin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ding con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6861"/>
            <a:ext cx="37338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oding-contest.at/tl_files/images/navileist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328" y="3866861"/>
            <a:ext cx="3429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33053" y="411510"/>
            <a:ext cx="8208912" cy="486054"/>
          </a:xfrm>
        </p:spPr>
        <p:txBody>
          <a:bodyPr/>
          <a:lstStyle/>
          <a:p>
            <a:endParaRPr lang="de-DE" sz="1800" dirty="0"/>
          </a:p>
        </p:txBody>
      </p:sp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4860032" y="915566"/>
            <a:ext cx="4032447" cy="36724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Adressierung der Lagerorte und </a:t>
            </a:r>
            <a:r>
              <a:rPr lang="de-DE" b="1" dirty="0" err="1"/>
              <a:t>Putlocations</a:t>
            </a:r>
            <a:endParaRPr lang="de-DE" dirty="0"/>
          </a:p>
          <a:p>
            <a:r>
              <a:rPr lang="de-DE" dirty="0"/>
              <a:t>Lagerorte werden mittels Koordinaten adressiert </a:t>
            </a:r>
          </a:p>
          <a:p>
            <a:r>
              <a:rPr lang="de-DE" dirty="0"/>
              <a:t>Startpunkt für den ersten Auftrag ist </a:t>
            </a:r>
            <a:r>
              <a:rPr lang="de-DE" dirty="0" err="1"/>
              <a:t>Putlocation</a:t>
            </a:r>
            <a:r>
              <a:rPr lang="de-DE" dirty="0"/>
              <a:t> 0/0 </a:t>
            </a:r>
          </a:p>
          <a:p>
            <a:r>
              <a:rPr lang="de-DE" dirty="0"/>
              <a:t>Startpunkt für alle weiteren Aufträge ist der jeweilige Endpunkt des vorhergehenden Auftrags (</a:t>
            </a:r>
            <a:r>
              <a:rPr lang="de-DE" dirty="0" err="1"/>
              <a:t>Putlocation</a:t>
            </a:r>
            <a:r>
              <a:rPr lang="de-DE" dirty="0"/>
              <a:t> 0/0 oder 23/15)</a:t>
            </a:r>
          </a:p>
          <a:p>
            <a:pPr lvl="1"/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4" y="642468"/>
            <a:ext cx="3857761" cy="4083121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>
            <a:off x="808534" y="714476"/>
            <a:ext cx="33632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 rot="16200000">
            <a:off x="-710014" y="2324083"/>
            <a:ext cx="33632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2411760" y="4171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722782" y="216770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2357680" y="1056292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1/0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3448323" y="1053100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2/0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1255485" y="1872774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0/1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1255684" y="2700524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0/2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1253656" y="3527845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0/3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2353733" y="1877637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1/1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2346024" y="2700524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1/2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2357680" y="3527845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1/3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3451316" y="1877054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2/1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3449752" y="2700524"/>
            <a:ext cx="549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83789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2" y="112312"/>
            <a:ext cx="8815109" cy="46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2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627534"/>
            <a:ext cx="3857761" cy="4083121"/>
          </a:xfrm>
          <a:prstGeom prst="rect">
            <a:avLst/>
          </a:prstGeom>
        </p:spPr>
      </p:pic>
      <p:graphicFrame>
        <p:nvGraphicFramePr>
          <p:cNvPr id="22" name="Objekt 21"/>
          <p:cNvGraphicFramePr>
            <a:graphicFrameLocks noGrp="1" noChangeAspect="1"/>
          </p:cNvGraphicFramePr>
          <p:nvPr>
            <p:extLst/>
          </p:nvPr>
        </p:nvGraphicFramePr>
        <p:xfrm>
          <a:off x="1763688" y="1173718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93" name="Visio" r:id="rId5" imgW="1543185" imgH="666660" progId="Visio.Drawing.11">
                  <p:embed/>
                </p:oleObj>
              </mc:Choice>
              <mc:Fallback>
                <p:oleObj name="Visio" r:id="rId5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173718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25140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94" name="Visio" r:id="rId7" imgW="946826" imgH="689844" progId="Visio.Drawing.11">
                  <p:embed/>
                </p:oleObj>
              </mc:Choice>
              <mc:Fallback>
                <p:oleObj name="Visio" r:id="rId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25140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0"/>
          <p:cNvGraphicFramePr>
            <a:graphicFrameLocks noChangeAspect="1"/>
          </p:cNvGraphicFramePr>
          <p:nvPr>
            <p:extLst/>
          </p:nvPr>
        </p:nvGraphicFramePr>
        <p:xfrm>
          <a:off x="3677452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95" name="Visio" r:id="rId9" imgW="946826" imgH="689844" progId="Visio.Drawing.11">
                  <p:embed/>
                </p:oleObj>
              </mc:Choice>
              <mc:Fallback>
                <p:oleObj name="Visio" r:id="rId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452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0"/>
          <p:cNvGraphicFramePr>
            <a:graphicFrameLocks noChangeAspect="1"/>
          </p:cNvGraphicFramePr>
          <p:nvPr>
            <p:extLst/>
          </p:nvPr>
        </p:nvGraphicFramePr>
        <p:xfrm>
          <a:off x="3539688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96" name="Visio" r:id="rId11" imgW="946826" imgH="689844" progId="Visio.Drawing.11">
                  <p:embed/>
                </p:oleObj>
              </mc:Choice>
              <mc:Fallback>
                <p:oleObj name="Visio" r:id="rId1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688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0"/>
          <p:cNvGraphicFramePr>
            <a:graphicFrameLocks noChangeAspect="1"/>
          </p:cNvGraphicFramePr>
          <p:nvPr>
            <p:extLst/>
          </p:nvPr>
        </p:nvGraphicFramePr>
        <p:xfrm>
          <a:off x="3811924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97" name="Visio" r:id="rId12" imgW="946826" imgH="689844" progId="Visio.Drawing.11">
                  <p:embed/>
                </p:oleObj>
              </mc:Choice>
              <mc:Fallback>
                <p:oleObj name="Visio" r:id="rId1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924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0"/>
          <p:cNvGraphicFramePr>
            <a:graphicFrameLocks noChangeAspect="1"/>
          </p:cNvGraphicFramePr>
          <p:nvPr>
            <p:extLst/>
          </p:nvPr>
        </p:nvGraphicFramePr>
        <p:xfrm>
          <a:off x="3946396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98" name="Visio" r:id="rId13" imgW="946826" imgH="689844" progId="Visio.Drawing.11">
                  <p:embed/>
                </p:oleObj>
              </mc:Choice>
              <mc:Fallback>
                <p:oleObj name="Visio" r:id="rId1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396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0"/>
          <p:cNvGraphicFramePr>
            <a:graphicFrameLocks noChangeAspect="1"/>
          </p:cNvGraphicFramePr>
          <p:nvPr>
            <p:extLst/>
          </p:nvPr>
        </p:nvGraphicFramePr>
        <p:xfrm>
          <a:off x="3680440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99" name="Visio" r:id="rId14" imgW="946826" imgH="689844" progId="Visio.Drawing.11">
                  <p:embed/>
                </p:oleObj>
              </mc:Choice>
              <mc:Fallback>
                <p:oleObj name="Visio" r:id="rId1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440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0"/>
          <p:cNvGraphicFramePr>
            <a:graphicFrameLocks noChangeAspect="1"/>
          </p:cNvGraphicFramePr>
          <p:nvPr>
            <p:extLst/>
          </p:nvPr>
        </p:nvGraphicFramePr>
        <p:xfrm>
          <a:off x="3542676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0" name="Visio" r:id="rId15" imgW="946826" imgH="689844" progId="Visio.Drawing.11">
                  <p:embed/>
                </p:oleObj>
              </mc:Choice>
              <mc:Fallback>
                <p:oleObj name="Visio" r:id="rId1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676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0"/>
          <p:cNvGraphicFramePr>
            <a:graphicFrameLocks noChangeAspect="1"/>
          </p:cNvGraphicFramePr>
          <p:nvPr>
            <p:extLst/>
          </p:nvPr>
        </p:nvGraphicFramePr>
        <p:xfrm>
          <a:off x="3814912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1" name="Visio" r:id="rId16" imgW="946826" imgH="689844" progId="Visio.Drawing.11">
                  <p:embed/>
                </p:oleObj>
              </mc:Choice>
              <mc:Fallback>
                <p:oleObj name="Visio" r:id="rId1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2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0"/>
          <p:cNvGraphicFramePr>
            <a:graphicFrameLocks noChangeAspect="1"/>
          </p:cNvGraphicFramePr>
          <p:nvPr>
            <p:extLst/>
          </p:nvPr>
        </p:nvGraphicFramePr>
        <p:xfrm>
          <a:off x="3949384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2" name="Visio" r:id="rId17" imgW="946826" imgH="689844" progId="Visio.Drawing.11">
                  <p:embed/>
                </p:oleObj>
              </mc:Choice>
              <mc:Fallback>
                <p:oleObj name="Visio" r:id="rId1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384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0"/>
          <p:cNvGraphicFramePr>
            <a:graphicFrameLocks noChangeAspect="1"/>
          </p:cNvGraphicFramePr>
          <p:nvPr>
            <p:extLst/>
          </p:nvPr>
        </p:nvGraphicFramePr>
        <p:xfrm>
          <a:off x="2450203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3" name="Visio" r:id="rId18" imgW="933585" imgH="676365" progId="Visio.Drawing.11">
                  <p:embed/>
                </p:oleObj>
              </mc:Choice>
              <mc:Fallback>
                <p:oleObj name="Visio" r:id="rId1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03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0"/>
          <p:cNvGraphicFramePr>
            <a:graphicFrameLocks noChangeAspect="1"/>
          </p:cNvGraphicFramePr>
          <p:nvPr>
            <p:extLst/>
          </p:nvPr>
        </p:nvGraphicFramePr>
        <p:xfrm>
          <a:off x="2450218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4" name="Visio" r:id="rId20" imgW="933585" imgH="676365" progId="Visio.Drawing.11">
                  <p:embed/>
                </p:oleObj>
              </mc:Choice>
              <mc:Fallback>
                <p:oleObj name="Visio" r:id="rId2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18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0"/>
          <p:cNvGraphicFramePr>
            <a:graphicFrameLocks noChangeAspect="1"/>
          </p:cNvGraphicFramePr>
          <p:nvPr>
            <p:extLst/>
          </p:nvPr>
        </p:nvGraphicFramePr>
        <p:xfrm>
          <a:off x="2584675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5" name="Visio" r:id="rId22" imgW="933585" imgH="676365" progId="Visio.Drawing.11">
                  <p:embed/>
                </p:oleObj>
              </mc:Choice>
              <mc:Fallback>
                <p:oleObj name="Visio" r:id="rId2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75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0"/>
          <p:cNvGraphicFramePr>
            <a:graphicFrameLocks noChangeAspect="1"/>
          </p:cNvGraphicFramePr>
          <p:nvPr>
            <p:extLst/>
          </p:nvPr>
        </p:nvGraphicFramePr>
        <p:xfrm>
          <a:off x="2584690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6" name="Visio" r:id="rId23" imgW="933585" imgH="676365" progId="Visio.Drawing.11">
                  <p:embed/>
                </p:oleObj>
              </mc:Choice>
              <mc:Fallback>
                <p:oleObj name="Visio" r:id="rId2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90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0"/>
          <p:cNvGraphicFramePr>
            <a:graphicFrameLocks noChangeAspect="1"/>
          </p:cNvGraphicFramePr>
          <p:nvPr>
            <p:extLst/>
          </p:nvPr>
        </p:nvGraphicFramePr>
        <p:xfrm>
          <a:off x="2719147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7" name="Visio" r:id="rId24" imgW="933585" imgH="676365" progId="Visio.Drawing.11">
                  <p:embed/>
                </p:oleObj>
              </mc:Choice>
              <mc:Fallback>
                <p:oleObj name="Visio" r:id="rId2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47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0"/>
          <p:cNvGraphicFramePr>
            <a:graphicFrameLocks noChangeAspect="1"/>
          </p:cNvGraphicFramePr>
          <p:nvPr>
            <p:extLst/>
          </p:nvPr>
        </p:nvGraphicFramePr>
        <p:xfrm>
          <a:off x="2719162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8" name="Visio" r:id="rId25" imgW="933585" imgH="676365" progId="Visio.Drawing.11">
                  <p:embed/>
                </p:oleObj>
              </mc:Choice>
              <mc:Fallback>
                <p:oleObj name="Visio" r:id="rId2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62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0"/>
          <p:cNvGraphicFramePr>
            <a:graphicFrameLocks noChangeAspect="1"/>
          </p:cNvGraphicFramePr>
          <p:nvPr>
            <p:extLst/>
          </p:nvPr>
        </p:nvGraphicFramePr>
        <p:xfrm>
          <a:off x="2853619" y="188471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9" name="Visio" r:id="rId26" imgW="933585" imgH="676365" progId="Visio.Drawing.11">
                  <p:embed/>
                </p:oleObj>
              </mc:Choice>
              <mc:Fallback>
                <p:oleObj name="Visio" r:id="rId2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19" y="188471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40"/>
          <p:cNvGraphicFramePr>
            <a:graphicFrameLocks noChangeAspect="1"/>
          </p:cNvGraphicFramePr>
          <p:nvPr>
            <p:extLst/>
          </p:nvPr>
        </p:nvGraphicFramePr>
        <p:xfrm>
          <a:off x="2853634" y="202275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0" name="Visio" r:id="rId27" imgW="933585" imgH="676365" progId="Visio.Drawing.11">
                  <p:embed/>
                </p:oleObj>
              </mc:Choice>
              <mc:Fallback>
                <p:oleObj name="Visio" r:id="rId2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34" y="202275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5"/>
          <p:cNvGraphicFramePr>
            <a:graphicFrameLocks noChangeAspect="1"/>
          </p:cNvGraphicFramePr>
          <p:nvPr>
            <p:extLst/>
          </p:nvPr>
        </p:nvGraphicFramePr>
        <p:xfrm>
          <a:off x="2508074" y="118566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1" name="Visio" r:id="rId28" imgW="946826" imgH="689844" progId="Visio.Drawing.11">
                  <p:embed/>
                </p:oleObj>
              </mc:Choice>
              <mc:Fallback>
                <p:oleObj name="Visio" r:id="rId2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074" y="118566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1132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2" name="Visio" r:id="rId29" imgW="946826" imgH="689844" progId="Visio.Drawing.11">
                  <p:embed/>
                </p:oleObj>
              </mc:Choice>
              <mc:Fallback>
                <p:oleObj name="Visio" r:id="rId2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1132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5"/>
          <p:cNvGraphicFramePr>
            <a:graphicFrameLocks noChangeAspect="1"/>
          </p:cNvGraphicFramePr>
          <p:nvPr>
            <p:extLst/>
          </p:nvPr>
        </p:nvGraphicFramePr>
        <p:xfrm>
          <a:off x="2507675" y="1047335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3" name="Visio" r:id="rId30" imgW="946826" imgH="689844" progId="Visio.Drawing.11">
                  <p:embed/>
                </p:oleObj>
              </mc:Choice>
              <mc:Fallback>
                <p:oleObj name="Visio" r:id="rId3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5" y="1047335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2517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4" name="Visio" r:id="rId31" imgW="946826" imgH="689844" progId="Visio.Drawing.11">
                  <p:embed/>
                </p:oleObj>
              </mc:Choice>
              <mc:Fallback>
                <p:oleObj name="Visio" r:id="rId3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2517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5"/>
          <p:cNvGraphicFramePr>
            <a:graphicFrameLocks noChangeAspect="1"/>
          </p:cNvGraphicFramePr>
          <p:nvPr>
            <p:extLst/>
          </p:nvPr>
        </p:nvGraphicFramePr>
        <p:xfrm>
          <a:off x="2753577" y="118596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5" name="Visio" r:id="rId32" imgW="946826" imgH="689844" progId="Visio.Drawing.11">
                  <p:embed/>
                </p:oleObj>
              </mc:Choice>
              <mc:Fallback>
                <p:oleObj name="Visio" r:id="rId3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577" y="118596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11349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6" name="Visio" r:id="rId33" imgW="946826" imgH="689844" progId="Visio.Drawing.11">
                  <p:embed/>
                </p:oleObj>
              </mc:Choice>
              <mc:Fallback>
                <p:oleObj name="Visio" r:id="rId3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11349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5"/>
          <p:cNvGraphicFramePr>
            <a:graphicFrameLocks noChangeAspect="1"/>
          </p:cNvGraphicFramePr>
          <p:nvPr>
            <p:extLst/>
          </p:nvPr>
        </p:nvGraphicFramePr>
        <p:xfrm>
          <a:off x="2753178" y="1047630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7" name="Visio" r:id="rId34" imgW="946826" imgH="689844" progId="Visio.Drawing.11">
                  <p:embed/>
                </p:oleObj>
              </mc:Choice>
              <mc:Fallback>
                <p:oleObj name="Visio" r:id="rId3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8" y="1047630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5"/>
          <p:cNvGraphicFramePr>
            <a:graphicFrameLocks noChangeAspect="1"/>
          </p:cNvGraphicFramePr>
          <p:nvPr>
            <p:extLst/>
          </p:nvPr>
        </p:nvGraphicFramePr>
        <p:xfrm>
          <a:off x="1405783" y="193655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8" name="Visio" r:id="rId35" imgW="933585" imgH="676365" progId="Visio.Drawing.11">
                  <p:embed/>
                </p:oleObj>
              </mc:Choice>
              <mc:Fallback>
                <p:oleObj name="Visio" r:id="rId3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783" y="193655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200744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9" name="Visio" r:id="rId37" imgW="933585" imgH="676365" progId="Visio.Drawing.11">
                  <p:embed/>
                </p:oleObj>
              </mc:Choice>
              <mc:Fallback>
                <p:oleObj name="Visio" r:id="rId3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0744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5"/>
          <p:cNvGraphicFramePr>
            <a:graphicFrameLocks noChangeAspect="1"/>
          </p:cNvGraphicFramePr>
          <p:nvPr>
            <p:extLst/>
          </p:nvPr>
        </p:nvGraphicFramePr>
        <p:xfrm>
          <a:off x="1403356" y="207367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0" name="Visio" r:id="rId38" imgW="933585" imgH="676365" progId="Visio.Drawing.11">
                  <p:embed/>
                </p:oleObj>
              </mc:Choice>
              <mc:Fallback>
                <p:oleObj name="Visio" r:id="rId3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6" y="207367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18695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1" name="Visio" r:id="rId39" imgW="933585" imgH="676365" progId="Visio.Drawing.11">
                  <p:embed/>
                </p:oleObj>
              </mc:Choice>
              <mc:Fallback>
                <p:oleObj name="Visio" r:id="rId3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8695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5"/>
          <p:cNvGraphicFramePr>
            <a:graphicFrameLocks noChangeAspect="1"/>
          </p:cNvGraphicFramePr>
          <p:nvPr>
            <p:extLst/>
          </p:nvPr>
        </p:nvGraphicFramePr>
        <p:xfrm>
          <a:off x="1623919" y="193666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2" name="Visio" r:id="rId40" imgW="933585" imgH="676365" progId="Visio.Drawing.11">
                  <p:embed/>
                </p:oleObj>
              </mc:Choice>
              <mc:Fallback>
                <p:oleObj name="Visio" r:id="rId4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919" y="193666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2007552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3" name="Visio" r:id="rId41" imgW="933585" imgH="676365" progId="Visio.Drawing.11">
                  <p:embed/>
                </p:oleObj>
              </mc:Choice>
              <mc:Fallback>
                <p:oleObj name="Visio" r:id="rId4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2007552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5"/>
          <p:cNvGraphicFramePr>
            <a:graphicFrameLocks noChangeAspect="1"/>
          </p:cNvGraphicFramePr>
          <p:nvPr>
            <p:extLst/>
          </p:nvPr>
        </p:nvGraphicFramePr>
        <p:xfrm>
          <a:off x="1621492" y="207377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4" name="Visio" r:id="rId42" imgW="933585" imgH="676365" progId="Visio.Drawing.11">
                  <p:embed/>
                </p:oleObj>
              </mc:Choice>
              <mc:Fallback>
                <p:oleObj name="Visio" r:id="rId4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492" y="207377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186970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5" name="Visio" r:id="rId43" imgW="933585" imgH="676365" progId="Visio.Drawing.11">
                  <p:embed/>
                </p:oleObj>
              </mc:Choice>
              <mc:Fallback>
                <p:oleObj name="Visio" r:id="rId4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186970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5"/>
          <p:cNvGraphicFramePr>
            <a:graphicFrameLocks noChangeAspect="1"/>
          </p:cNvGraphicFramePr>
          <p:nvPr>
            <p:extLst/>
          </p:nvPr>
        </p:nvGraphicFramePr>
        <p:xfrm>
          <a:off x="3614069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6" name="Visio" r:id="rId44" imgW="933585" imgH="676365" progId="Visio.Drawing.11">
                  <p:embed/>
                </p:oleObj>
              </mc:Choice>
              <mc:Fallback>
                <p:oleObj name="Visio" r:id="rId4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069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7" name="Visio" r:id="rId46" imgW="933585" imgH="676365" progId="Visio.Drawing.11">
                  <p:embed/>
                </p:oleObj>
              </mc:Choice>
              <mc:Fallback>
                <p:oleObj name="Visio" r:id="rId4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8" name="Visio" r:id="rId47" imgW="933585" imgH="676365" progId="Visio.Drawing.11">
                  <p:embed/>
                </p:oleObj>
              </mc:Choice>
              <mc:Fallback>
                <p:oleObj name="Visio" r:id="rId4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9" name="Visio" r:id="rId48" imgW="933585" imgH="676365" progId="Visio.Drawing.11">
                  <p:embed/>
                </p:oleObj>
              </mc:Choice>
              <mc:Fallback>
                <p:oleObj name="Visio" r:id="rId4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5"/>
          <p:cNvGraphicFramePr>
            <a:graphicFrameLocks noChangeAspect="1"/>
          </p:cNvGraphicFramePr>
          <p:nvPr>
            <p:extLst/>
          </p:nvPr>
        </p:nvGraphicFramePr>
        <p:xfrm>
          <a:off x="3838182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0" name="Visio" r:id="rId49" imgW="933585" imgH="676365" progId="Visio.Drawing.11">
                  <p:embed/>
                </p:oleObj>
              </mc:Choice>
              <mc:Fallback>
                <p:oleObj name="Visio" r:id="rId4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182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1" name="Visio" r:id="rId50" imgW="933585" imgH="676365" progId="Visio.Drawing.11">
                  <p:embed/>
                </p:oleObj>
              </mc:Choice>
              <mc:Fallback>
                <p:oleObj name="Visio" r:id="rId5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2" name="Visio" r:id="rId51" imgW="933585" imgH="676365" progId="Visio.Drawing.11">
                  <p:embed/>
                </p:oleObj>
              </mc:Choice>
              <mc:Fallback>
                <p:oleObj name="Visio" r:id="rId5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5"/>
          <p:cNvGraphicFramePr>
            <a:graphicFrameLocks noChangeAspect="1"/>
          </p:cNvGraphicFramePr>
          <p:nvPr>
            <p:extLst/>
          </p:nvPr>
        </p:nvGraphicFramePr>
        <p:xfrm>
          <a:off x="3835809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3" name="Visio" r:id="rId52" imgW="933585" imgH="676365" progId="Visio.Drawing.11">
                  <p:embed/>
                </p:oleObj>
              </mc:Choice>
              <mc:Fallback>
                <p:oleObj name="Visio" r:id="rId5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809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90233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4" name="Visio" r:id="rId53" imgW="946826" imgH="689844" progId="Visio.Drawing.11">
                  <p:embed/>
                </p:oleObj>
              </mc:Choice>
              <mc:Fallback>
                <p:oleObj name="Visio" r:id="rId5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90233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15"/>
          <p:cNvGraphicFramePr>
            <a:graphicFrameLocks noChangeAspect="1"/>
          </p:cNvGraphicFramePr>
          <p:nvPr>
            <p:extLst/>
          </p:nvPr>
        </p:nvGraphicFramePr>
        <p:xfrm>
          <a:off x="1393307" y="2836601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5" name="Visio" r:id="rId54" imgW="946826" imgH="689844" progId="Visio.Drawing.11">
                  <p:embed/>
                </p:oleObj>
              </mc:Choice>
              <mc:Fallback>
                <p:oleObj name="Visio" r:id="rId5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307" y="2836601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7641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6" name="Visio" r:id="rId55" imgW="946826" imgH="689844" progId="Visio.Drawing.11">
                  <p:embed/>
                </p:oleObj>
              </mc:Choice>
              <mc:Fallback>
                <p:oleObj name="Visio" r:id="rId5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7641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15"/>
          <p:cNvGraphicFramePr>
            <a:graphicFrameLocks noChangeAspect="1"/>
          </p:cNvGraphicFramePr>
          <p:nvPr>
            <p:extLst/>
          </p:nvPr>
        </p:nvGraphicFramePr>
        <p:xfrm>
          <a:off x="1392908" y="269826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7" name="Visio" r:id="rId56" imgW="946826" imgH="689844" progId="Visio.Drawing.11">
                  <p:embed/>
                </p:oleObj>
              </mc:Choice>
              <mc:Fallback>
                <p:oleObj name="Visio" r:id="rId5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8" y="269826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9026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8" name="Visio" r:id="rId57" imgW="946826" imgH="689844" progId="Visio.Drawing.11">
                  <p:embed/>
                </p:oleObj>
              </mc:Choice>
              <mc:Fallback>
                <p:oleObj name="Visio" r:id="rId5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9026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5"/>
          <p:cNvGraphicFramePr>
            <a:graphicFrameLocks noChangeAspect="1"/>
          </p:cNvGraphicFramePr>
          <p:nvPr>
            <p:extLst/>
          </p:nvPr>
        </p:nvGraphicFramePr>
        <p:xfrm>
          <a:off x="1638810" y="2836896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9" name="Visio" r:id="rId58" imgW="946826" imgH="689844" progId="Visio.Drawing.11">
                  <p:embed/>
                </p:oleObj>
              </mc:Choice>
              <mc:Fallback>
                <p:oleObj name="Visio" r:id="rId5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810" y="2836896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76442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0" name="Visio" r:id="rId59" imgW="946826" imgH="689844" progId="Visio.Drawing.11">
                  <p:embed/>
                </p:oleObj>
              </mc:Choice>
              <mc:Fallback>
                <p:oleObj name="Visio" r:id="rId5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76442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5"/>
          <p:cNvGraphicFramePr>
            <a:graphicFrameLocks noChangeAspect="1"/>
          </p:cNvGraphicFramePr>
          <p:nvPr>
            <p:extLst/>
          </p:nvPr>
        </p:nvGraphicFramePr>
        <p:xfrm>
          <a:off x="1638411" y="269856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1" name="Visio" r:id="rId60" imgW="946826" imgH="689844" progId="Visio.Drawing.11">
                  <p:embed/>
                </p:oleObj>
              </mc:Choice>
              <mc:Fallback>
                <p:oleObj name="Visio" r:id="rId6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1" y="269856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5"/>
          <p:cNvGraphicFramePr>
            <a:graphicFrameLocks noChangeAspect="1"/>
          </p:cNvGraphicFramePr>
          <p:nvPr>
            <p:extLst/>
          </p:nvPr>
        </p:nvGraphicFramePr>
        <p:xfrm>
          <a:off x="2512198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2" name="Visio" r:id="rId61" imgW="933585" imgH="676365" progId="Visio.Drawing.11">
                  <p:embed/>
                </p:oleObj>
              </mc:Choice>
              <mc:Fallback>
                <p:oleObj name="Visio" r:id="rId6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198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3" name="Visio" r:id="rId62" imgW="933585" imgH="676365" progId="Visio.Drawing.11">
                  <p:embed/>
                </p:oleObj>
              </mc:Choice>
              <mc:Fallback>
                <p:oleObj name="Visio" r:id="rId6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4" name="Visio" r:id="rId63" imgW="933585" imgH="676365" progId="Visio.Drawing.11">
                  <p:embed/>
                </p:oleObj>
              </mc:Choice>
              <mc:Fallback>
                <p:oleObj name="Visio" r:id="rId6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5"/>
          <p:cNvGraphicFramePr>
            <a:graphicFrameLocks noChangeAspect="1"/>
          </p:cNvGraphicFramePr>
          <p:nvPr>
            <p:extLst/>
          </p:nvPr>
        </p:nvGraphicFramePr>
        <p:xfrm>
          <a:off x="2509825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5" name="Visio" r:id="rId64" imgW="933585" imgH="676365" progId="Visio.Drawing.11">
                  <p:embed/>
                </p:oleObj>
              </mc:Choice>
              <mc:Fallback>
                <p:oleObj name="Visio" r:id="rId6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25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5"/>
          <p:cNvGraphicFramePr>
            <a:graphicFrameLocks noChangeAspect="1"/>
          </p:cNvGraphicFramePr>
          <p:nvPr>
            <p:extLst/>
          </p:nvPr>
        </p:nvGraphicFramePr>
        <p:xfrm>
          <a:off x="2736311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6" name="Visio" r:id="rId65" imgW="933585" imgH="676365" progId="Visio.Drawing.11">
                  <p:embed/>
                </p:oleObj>
              </mc:Choice>
              <mc:Fallback>
                <p:oleObj name="Visio" r:id="rId6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311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7" name="Visio" r:id="rId66" imgW="933585" imgH="676365" progId="Visio.Drawing.11">
                  <p:embed/>
                </p:oleObj>
              </mc:Choice>
              <mc:Fallback>
                <p:oleObj name="Visio" r:id="rId6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8" name="Visio" r:id="rId67" imgW="933585" imgH="676365" progId="Visio.Drawing.11">
                  <p:embed/>
                </p:oleObj>
              </mc:Choice>
              <mc:Fallback>
                <p:oleObj name="Visio" r:id="rId6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5"/>
          <p:cNvGraphicFramePr>
            <a:graphicFrameLocks noChangeAspect="1"/>
          </p:cNvGraphicFramePr>
          <p:nvPr>
            <p:extLst/>
          </p:nvPr>
        </p:nvGraphicFramePr>
        <p:xfrm>
          <a:off x="2733938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49" name="Visio" r:id="rId68" imgW="933585" imgH="676365" progId="Visio.Drawing.11">
                  <p:embed/>
                </p:oleObj>
              </mc:Choice>
              <mc:Fallback>
                <p:oleObj name="Visio" r:id="rId6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938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5"/>
          <p:cNvGraphicFramePr>
            <a:graphicFrameLocks noChangeAspect="1"/>
          </p:cNvGraphicFramePr>
          <p:nvPr>
            <p:extLst/>
          </p:nvPr>
        </p:nvGraphicFramePr>
        <p:xfrm>
          <a:off x="3613831" y="276129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0" name="Visio" r:id="rId69" imgW="933585" imgH="676365" progId="Visio.Drawing.11">
                  <p:embed/>
                </p:oleObj>
              </mc:Choice>
              <mc:Fallback>
                <p:oleObj name="Visio" r:id="rId6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831" y="276129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83218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1" name="Visio" r:id="rId70" imgW="933585" imgH="676365" progId="Visio.Drawing.11">
                  <p:embed/>
                </p:oleObj>
              </mc:Choice>
              <mc:Fallback>
                <p:oleObj name="Visio" r:id="rId7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83218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5"/>
          <p:cNvGraphicFramePr>
            <a:graphicFrameLocks noChangeAspect="1"/>
          </p:cNvGraphicFramePr>
          <p:nvPr>
            <p:extLst/>
          </p:nvPr>
        </p:nvGraphicFramePr>
        <p:xfrm>
          <a:off x="3611404" y="28984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2" name="Visio" r:id="rId71" imgW="933585" imgH="676365" progId="Visio.Drawing.11">
                  <p:embed/>
                </p:oleObj>
              </mc:Choice>
              <mc:Fallback>
                <p:oleObj name="Visio" r:id="rId7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404" y="28984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69433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3" name="Visio" r:id="rId72" imgW="933585" imgH="676365" progId="Visio.Drawing.11">
                  <p:embed/>
                </p:oleObj>
              </mc:Choice>
              <mc:Fallback>
                <p:oleObj name="Visio" r:id="rId7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69433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5"/>
          <p:cNvGraphicFramePr>
            <a:graphicFrameLocks noChangeAspect="1"/>
          </p:cNvGraphicFramePr>
          <p:nvPr>
            <p:extLst/>
          </p:nvPr>
        </p:nvGraphicFramePr>
        <p:xfrm>
          <a:off x="3831967" y="276140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4" name="Visio" r:id="rId73" imgW="933585" imgH="676365" progId="Visio.Drawing.11">
                  <p:embed/>
                </p:oleObj>
              </mc:Choice>
              <mc:Fallback>
                <p:oleObj name="Visio" r:id="rId7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967" y="276140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83228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5" name="Visio" r:id="rId74" imgW="933585" imgH="676365" progId="Visio.Drawing.11">
                  <p:embed/>
                </p:oleObj>
              </mc:Choice>
              <mc:Fallback>
                <p:oleObj name="Visio" r:id="rId7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83228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5"/>
          <p:cNvGraphicFramePr>
            <a:graphicFrameLocks noChangeAspect="1"/>
          </p:cNvGraphicFramePr>
          <p:nvPr>
            <p:extLst/>
          </p:nvPr>
        </p:nvGraphicFramePr>
        <p:xfrm>
          <a:off x="3829540" y="2898511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6" name="Visio" r:id="rId75" imgW="933585" imgH="676365" progId="Visio.Drawing.11">
                  <p:embed/>
                </p:oleObj>
              </mc:Choice>
              <mc:Fallback>
                <p:oleObj name="Visio" r:id="rId7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540" y="2898511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69443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7" name="Visio" r:id="rId76" imgW="933585" imgH="676365" progId="Visio.Drawing.11">
                  <p:embed/>
                </p:oleObj>
              </mc:Choice>
              <mc:Fallback>
                <p:oleObj name="Visio" r:id="rId7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69443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40"/>
          <p:cNvGraphicFramePr>
            <a:graphicFrameLocks noChangeAspect="1"/>
          </p:cNvGraphicFramePr>
          <p:nvPr>
            <p:extLst/>
          </p:nvPr>
        </p:nvGraphicFramePr>
        <p:xfrm>
          <a:off x="1340596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8" name="Visio" r:id="rId77" imgW="933585" imgH="676365" progId="Visio.Drawing.11">
                  <p:embed/>
                </p:oleObj>
              </mc:Choice>
              <mc:Fallback>
                <p:oleObj name="Visio" r:id="rId7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596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40"/>
          <p:cNvGraphicFramePr>
            <a:graphicFrameLocks noChangeAspect="1"/>
          </p:cNvGraphicFramePr>
          <p:nvPr>
            <p:extLst/>
          </p:nvPr>
        </p:nvGraphicFramePr>
        <p:xfrm>
          <a:off x="1340611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9" name="Visio" r:id="rId78" imgW="933585" imgH="676365" progId="Visio.Drawing.11">
                  <p:embed/>
                </p:oleObj>
              </mc:Choice>
              <mc:Fallback>
                <p:oleObj name="Visio" r:id="rId7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611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40"/>
          <p:cNvGraphicFramePr>
            <a:graphicFrameLocks noChangeAspect="1"/>
          </p:cNvGraphicFramePr>
          <p:nvPr>
            <p:extLst/>
          </p:nvPr>
        </p:nvGraphicFramePr>
        <p:xfrm>
          <a:off x="1475068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0" name="Visio" r:id="rId79" imgW="933585" imgH="676365" progId="Visio.Drawing.11">
                  <p:embed/>
                </p:oleObj>
              </mc:Choice>
              <mc:Fallback>
                <p:oleObj name="Visio" r:id="rId7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68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40"/>
          <p:cNvGraphicFramePr>
            <a:graphicFrameLocks noChangeAspect="1"/>
          </p:cNvGraphicFramePr>
          <p:nvPr>
            <p:extLst/>
          </p:nvPr>
        </p:nvGraphicFramePr>
        <p:xfrm>
          <a:off x="1475083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Visio" r:id="rId80" imgW="933585" imgH="676365" progId="Visio.Drawing.11">
                  <p:embed/>
                </p:oleObj>
              </mc:Choice>
              <mc:Fallback>
                <p:oleObj name="Visio" r:id="rId8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83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40"/>
          <p:cNvGraphicFramePr>
            <a:graphicFrameLocks noChangeAspect="1"/>
          </p:cNvGraphicFramePr>
          <p:nvPr>
            <p:extLst/>
          </p:nvPr>
        </p:nvGraphicFramePr>
        <p:xfrm>
          <a:off x="1609540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Visio" r:id="rId81" imgW="933585" imgH="676365" progId="Visio.Drawing.11">
                  <p:embed/>
                </p:oleObj>
              </mc:Choice>
              <mc:Fallback>
                <p:oleObj name="Visio" r:id="rId8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40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40"/>
          <p:cNvGraphicFramePr>
            <a:graphicFrameLocks noChangeAspect="1"/>
          </p:cNvGraphicFramePr>
          <p:nvPr>
            <p:extLst/>
          </p:nvPr>
        </p:nvGraphicFramePr>
        <p:xfrm>
          <a:off x="1609555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Visio" r:id="rId82" imgW="933585" imgH="676365" progId="Visio.Drawing.11">
                  <p:embed/>
                </p:oleObj>
              </mc:Choice>
              <mc:Fallback>
                <p:oleObj name="Visio" r:id="rId8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55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40"/>
          <p:cNvGraphicFramePr>
            <a:graphicFrameLocks noChangeAspect="1"/>
          </p:cNvGraphicFramePr>
          <p:nvPr>
            <p:extLst/>
          </p:nvPr>
        </p:nvGraphicFramePr>
        <p:xfrm>
          <a:off x="1744012" y="353618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Visio" r:id="rId83" imgW="933585" imgH="676365" progId="Visio.Drawing.11">
                  <p:embed/>
                </p:oleObj>
              </mc:Choice>
              <mc:Fallback>
                <p:oleObj name="Visio" r:id="rId8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12" y="353618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40"/>
          <p:cNvGraphicFramePr>
            <a:graphicFrameLocks noChangeAspect="1"/>
          </p:cNvGraphicFramePr>
          <p:nvPr>
            <p:extLst/>
          </p:nvPr>
        </p:nvGraphicFramePr>
        <p:xfrm>
          <a:off x="1744027" y="367422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Visio" r:id="rId84" imgW="933585" imgH="676365" progId="Visio.Drawing.11">
                  <p:embed/>
                </p:oleObj>
              </mc:Choice>
              <mc:Fallback>
                <p:oleObj name="Visio" r:id="rId8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27" y="367422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40"/>
          <p:cNvGraphicFramePr>
            <a:graphicFrameLocks noChangeAspect="1"/>
          </p:cNvGraphicFramePr>
          <p:nvPr>
            <p:extLst/>
          </p:nvPr>
        </p:nvGraphicFramePr>
        <p:xfrm>
          <a:off x="2582653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6" name="Visio" r:id="rId85" imgW="946826" imgH="689844" progId="Visio.Drawing.11">
                  <p:embed/>
                </p:oleObj>
              </mc:Choice>
              <mc:Fallback>
                <p:oleObj name="Visio" r:id="rId8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653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40"/>
          <p:cNvGraphicFramePr>
            <a:graphicFrameLocks noChangeAspect="1"/>
          </p:cNvGraphicFramePr>
          <p:nvPr>
            <p:extLst/>
          </p:nvPr>
        </p:nvGraphicFramePr>
        <p:xfrm>
          <a:off x="2444889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Visio" r:id="rId86" imgW="946826" imgH="689844" progId="Visio.Drawing.11">
                  <p:embed/>
                </p:oleObj>
              </mc:Choice>
              <mc:Fallback>
                <p:oleObj name="Visio" r:id="rId8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889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40"/>
          <p:cNvGraphicFramePr>
            <a:graphicFrameLocks noChangeAspect="1"/>
          </p:cNvGraphicFramePr>
          <p:nvPr>
            <p:extLst/>
          </p:nvPr>
        </p:nvGraphicFramePr>
        <p:xfrm>
          <a:off x="2717125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Visio" r:id="rId87" imgW="946826" imgH="689844" progId="Visio.Drawing.11">
                  <p:embed/>
                </p:oleObj>
              </mc:Choice>
              <mc:Fallback>
                <p:oleObj name="Visio" r:id="rId8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125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40"/>
          <p:cNvGraphicFramePr>
            <a:graphicFrameLocks noChangeAspect="1"/>
          </p:cNvGraphicFramePr>
          <p:nvPr>
            <p:extLst/>
          </p:nvPr>
        </p:nvGraphicFramePr>
        <p:xfrm>
          <a:off x="2851597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Visio" r:id="rId88" imgW="946826" imgH="689844" progId="Visio.Drawing.11">
                  <p:embed/>
                </p:oleObj>
              </mc:Choice>
              <mc:Fallback>
                <p:oleObj name="Visio" r:id="rId8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597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40"/>
          <p:cNvGraphicFramePr>
            <a:graphicFrameLocks noChangeAspect="1"/>
          </p:cNvGraphicFramePr>
          <p:nvPr>
            <p:extLst/>
          </p:nvPr>
        </p:nvGraphicFramePr>
        <p:xfrm>
          <a:off x="2579665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Visio" r:id="rId89" imgW="946826" imgH="689844" progId="Visio.Drawing.11">
                  <p:embed/>
                </p:oleObj>
              </mc:Choice>
              <mc:Fallback>
                <p:oleObj name="Visio" r:id="rId8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65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728321"/>
              </p:ext>
            </p:extLst>
          </p:nvPr>
        </p:nvGraphicFramePr>
        <p:xfrm>
          <a:off x="2445877" y="353625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name="Visio" r:id="rId90" imgW="946826" imgH="689844" progId="Visio.Drawing.11">
                  <p:embed/>
                </p:oleObj>
              </mc:Choice>
              <mc:Fallback>
                <p:oleObj name="Visio" r:id="rId9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5877" y="353625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40"/>
          <p:cNvGraphicFramePr>
            <a:graphicFrameLocks noChangeAspect="1"/>
          </p:cNvGraphicFramePr>
          <p:nvPr>
            <p:extLst/>
          </p:nvPr>
        </p:nvGraphicFramePr>
        <p:xfrm>
          <a:off x="2714137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name="Visio" r:id="rId91" imgW="946826" imgH="689844" progId="Visio.Drawing.11">
                  <p:embed/>
                </p:oleObj>
              </mc:Choice>
              <mc:Fallback>
                <p:oleObj name="Visio" r:id="rId9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137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40"/>
          <p:cNvGraphicFramePr>
            <a:graphicFrameLocks noChangeAspect="1"/>
          </p:cNvGraphicFramePr>
          <p:nvPr>
            <p:extLst/>
          </p:nvPr>
        </p:nvGraphicFramePr>
        <p:xfrm>
          <a:off x="2848609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Visio" r:id="rId92" imgW="946826" imgH="689844" progId="Visio.Drawing.11">
                  <p:embed/>
                </p:oleObj>
              </mc:Choice>
              <mc:Fallback>
                <p:oleObj name="Visio" r:id="rId9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609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Inhaltsplatzhalter 2"/>
          <p:cNvSpPr>
            <a:spLocks noGrp="1"/>
          </p:cNvSpPr>
          <p:nvPr>
            <p:ph sz="quarter" idx="10"/>
          </p:nvPr>
        </p:nvSpPr>
        <p:spPr>
          <a:xfrm>
            <a:off x="4634332" y="832890"/>
            <a:ext cx="4032447" cy="36724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Beispiel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4714038" y="1779662"/>
            <a:ext cx="1593926" cy="1582986"/>
            <a:chOff x="4714038" y="1779662"/>
            <a:chExt cx="1593926" cy="1582986"/>
          </a:xfrm>
        </p:grpSpPr>
        <p:graphicFrame>
          <p:nvGraphicFramePr>
            <p:cNvPr id="8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2735837"/>
                </p:ext>
              </p:extLst>
            </p:nvPr>
          </p:nvGraphicFramePr>
          <p:xfrm>
            <a:off x="4714038" y="1779662"/>
            <a:ext cx="1593926" cy="15829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4" name="Visio" r:id="rId93" imgW="2162243" imgH="2143125" progId="Visio.Drawing.11">
                    <p:embed/>
                  </p:oleObj>
                </mc:Choice>
                <mc:Fallback>
                  <p:oleObj name="Visio" r:id="rId93" imgW="2162243" imgH="21431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4038" y="1779662"/>
                          <a:ext cx="1593926" cy="15829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9" name="Gruppieren 88"/>
            <p:cNvGrpSpPr/>
            <p:nvPr/>
          </p:nvGrpSpPr>
          <p:grpSpPr>
            <a:xfrm>
              <a:off x="5868144" y="2762658"/>
              <a:ext cx="173896" cy="408073"/>
              <a:chOff x="8390553" y="4128147"/>
              <a:chExt cx="173896" cy="408073"/>
            </a:xfrm>
          </p:grpSpPr>
          <p:graphicFrame>
            <p:nvGraphicFramePr>
              <p:cNvPr id="90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261965"/>
                  </p:ext>
                </p:extLst>
              </p:nvPr>
            </p:nvGraphicFramePr>
            <p:xfrm>
              <a:off x="8408302" y="4425253"/>
              <a:ext cx="129462" cy="1109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975" name="Visio" r:id="rId95" imgW="946826" imgH="689844" progId="Visio.Drawing.11">
                      <p:embed/>
                    </p:oleObj>
                  </mc:Choice>
                  <mc:Fallback>
                    <p:oleObj name="Visio" r:id="rId95" imgW="946826" imgH="68984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08302" y="4425253"/>
                            <a:ext cx="129462" cy="1109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1" name="Object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304814"/>
                  </p:ext>
                </p:extLst>
              </p:nvPr>
            </p:nvGraphicFramePr>
            <p:xfrm>
              <a:off x="8391776" y="4286690"/>
              <a:ext cx="171450" cy="53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976" name="Visio" r:id="rId96" imgW="933585" imgH="676365" progId="Visio.Drawing.11">
                      <p:embed/>
                    </p:oleObj>
                  </mc:Choice>
                  <mc:Fallback>
                    <p:oleObj name="Visio" r:id="rId96" imgW="933585" imgH="676365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91776" y="4286690"/>
                            <a:ext cx="171450" cy="539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" name="Object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6777523"/>
                  </p:ext>
                </p:extLst>
              </p:nvPr>
            </p:nvGraphicFramePr>
            <p:xfrm>
              <a:off x="8390553" y="4128147"/>
              <a:ext cx="173896" cy="540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977" name="Visio" r:id="rId97" imgW="946826" imgH="689844" progId="Visio.Drawing.11">
                      <p:embed/>
                    </p:oleObj>
                  </mc:Choice>
                  <mc:Fallback>
                    <p:oleObj name="Visio" r:id="rId97" imgW="946826" imgH="68984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90553" y="4128147"/>
                            <a:ext cx="173896" cy="540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" name="Gruppieren 3"/>
          <p:cNvGrpSpPr/>
          <p:nvPr/>
        </p:nvGrpSpPr>
        <p:grpSpPr>
          <a:xfrm>
            <a:off x="6516216" y="1779662"/>
            <a:ext cx="1593926" cy="1582986"/>
            <a:chOff x="6516216" y="1779662"/>
            <a:chExt cx="1593926" cy="1582986"/>
          </a:xfrm>
        </p:grpSpPr>
        <p:graphicFrame>
          <p:nvGraphicFramePr>
            <p:cNvPr id="8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6985465"/>
                </p:ext>
              </p:extLst>
            </p:nvPr>
          </p:nvGraphicFramePr>
          <p:xfrm>
            <a:off x="6516216" y="1779662"/>
            <a:ext cx="1593926" cy="15829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8" name="Visio" r:id="rId98" imgW="2162243" imgH="2143125" progId="Visio.Drawing.11">
                    <p:embed/>
                  </p:oleObj>
                </mc:Choice>
                <mc:Fallback>
                  <p:oleObj name="Visio" r:id="rId98" imgW="2162243" imgH="21431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216" y="1779662"/>
                          <a:ext cx="1593926" cy="15829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6091122"/>
                </p:ext>
              </p:extLst>
            </p:nvPr>
          </p:nvGraphicFramePr>
          <p:xfrm>
            <a:off x="7697246" y="3056098"/>
            <a:ext cx="129462" cy="110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9" name="Visio" r:id="rId100" imgW="946826" imgH="689844" progId="Visio.Drawing.11">
                    <p:embed/>
                  </p:oleObj>
                </mc:Choice>
                <mc:Fallback>
                  <p:oleObj name="Visio" r:id="rId100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7246" y="3056098"/>
                          <a:ext cx="129462" cy="1109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5179887"/>
                </p:ext>
              </p:extLst>
            </p:nvPr>
          </p:nvGraphicFramePr>
          <p:xfrm>
            <a:off x="7683951" y="2901380"/>
            <a:ext cx="171450" cy="53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0" name="Visio" r:id="rId101" imgW="933585" imgH="676365" progId="Visio.Drawing.11">
                    <p:embed/>
                  </p:oleObj>
                </mc:Choice>
                <mc:Fallback>
                  <p:oleObj name="Visio" r:id="rId101" imgW="933585" imgH="67636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3951" y="2901380"/>
                          <a:ext cx="171450" cy="53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793958"/>
                </p:ext>
              </p:extLst>
            </p:nvPr>
          </p:nvGraphicFramePr>
          <p:xfrm>
            <a:off x="7679497" y="2746068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1" name="Visio" r:id="rId102" imgW="946826" imgH="689844" progId="Visio.Drawing.11">
                    <p:embed/>
                  </p:oleObj>
                </mc:Choice>
                <mc:Fallback>
                  <p:oleObj name="Visio" r:id="rId102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9497" y="2746068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1251347"/>
                </p:ext>
              </p:extLst>
            </p:nvPr>
          </p:nvGraphicFramePr>
          <p:xfrm>
            <a:off x="7682801" y="2949223"/>
            <a:ext cx="171450" cy="53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2" name="Visio" r:id="rId103" imgW="933585" imgH="676365" progId="Visio.Drawing.11">
                    <p:embed/>
                  </p:oleObj>
                </mc:Choice>
                <mc:Fallback>
                  <p:oleObj name="Visio" r:id="rId103" imgW="933585" imgH="67636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2801" y="2949223"/>
                          <a:ext cx="171450" cy="53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0873743"/>
                </p:ext>
              </p:extLst>
            </p:nvPr>
          </p:nvGraphicFramePr>
          <p:xfrm>
            <a:off x="7680040" y="2793310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3" name="Visio" r:id="rId104" imgW="946826" imgH="689844" progId="Visio.Drawing.11">
                    <p:embed/>
                  </p:oleObj>
                </mc:Choice>
                <mc:Fallback>
                  <p:oleObj name="Visio" r:id="rId104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0040" y="2793310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9" name="Textfeld 168"/>
          <p:cNvSpPr txBox="1"/>
          <p:nvPr/>
        </p:nvSpPr>
        <p:spPr>
          <a:xfrm>
            <a:off x="2322899" y="811670"/>
            <a:ext cx="716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100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2409895" y="1267986"/>
            <a:ext cx="941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01.05.14</a:t>
            </a:r>
            <a:endParaRPr lang="de-DE" sz="1400" dirty="0"/>
          </a:p>
        </p:txBody>
      </p:sp>
      <p:grpSp>
        <p:nvGrpSpPr>
          <p:cNvPr id="142" name="Gruppieren 141"/>
          <p:cNvGrpSpPr/>
          <p:nvPr/>
        </p:nvGrpSpPr>
        <p:grpSpPr>
          <a:xfrm>
            <a:off x="3428171" y="809650"/>
            <a:ext cx="1028393" cy="702537"/>
            <a:chOff x="2322899" y="804050"/>
            <a:chExt cx="1028393" cy="702537"/>
          </a:xfrm>
        </p:grpSpPr>
        <p:sp>
          <p:nvSpPr>
            <p:cNvPr id="167" name="Textfeld 166"/>
            <p:cNvSpPr txBox="1"/>
            <p:nvPr/>
          </p:nvSpPr>
          <p:spPr>
            <a:xfrm>
              <a:off x="2322899" y="804050"/>
              <a:ext cx="7167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90</a:t>
              </a:r>
              <a:endParaRPr lang="de-DE" dirty="0"/>
            </a:p>
          </p:txBody>
        </p:sp>
        <p:sp>
          <p:nvSpPr>
            <p:cNvPr id="168" name="Textfeld 167"/>
            <p:cNvSpPr txBox="1"/>
            <p:nvPr/>
          </p:nvSpPr>
          <p:spPr>
            <a:xfrm>
              <a:off x="2409895" y="1260366"/>
              <a:ext cx="941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01.09.15</a:t>
              </a:r>
              <a:endParaRPr lang="de-DE" sz="1400" dirty="0"/>
            </a:p>
          </p:txBody>
        </p:sp>
      </p:grpSp>
      <p:grpSp>
        <p:nvGrpSpPr>
          <p:cNvPr id="143" name="Gruppieren 142"/>
          <p:cNvGrpSpPr/>
          <p:nvPr/>
        </p:nvGrpSpPr>
        <p:grpSpPr>
          <a:xfrm>
            <a:off x="1218104" y="1643266"/>
            <a:ext cx="1028393" cy="702537"/>
            <a:chOff x="2322899" y="804050"/>
            <a:chExt cx="1028393" cy="702537"/>
          </a:xfrm>
        </p:grpSpPr>
        <p:sp>
          <p:nvSpPr>
            <p:cNvPr id="165" name="Textfeld 164"/>
            <p:cNvSpPr txBox="1"/>
            <p:nvPr/>
          </p:nvSpPr>
          <p:spPr>
            <a:xfrm>
              <a:off x="2322899" y="804050"/>
              <a:ext cx="7167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10</a:t>
              </a:r>
              <a:endParaRPr lang="de-DE" dirty="0"/>
            </a:p>
          </p:txBody>
        </p:sp>
        <p:sp>
          <p:nvSpPr>
            <p:cNvPr id="166" name="Textfeld 165"/>
            <p:cNvSpPr txBox="1"/>
            <p:nvPr/>
          </p:nvSpPr>
          <p:spPr>
            <a:xfrm>
              <a:off x="2409895" y="1260366"/>
              <a:ext cx="941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01.08.14</a:t>
              </a:r>
              <a:endParaRPr lang="de-DE" sz="1400" dirty="0"/>
            </a:p>
          </p:txBody>
        </p:sp>
      </p:grpSp>
      <p:grpSp>
        <p:nvGrpSpPr>
          <p:cNvPr id="144" name="Gruppieren 143"/>
          <p:cNvGrpSpPr/>
          <p:nvPr/>
        </p:nvGrpSpPr>
        <p:grpSpPr>
          <a:xfrm>
            <a:off x="1240582" y="3295296"/>
            <a:ext cx="1028393" cy="702537"/>
            <a:chOff x="2322899" y="804050"/>
            <a:chExt cx="1028393" cy="702537"/>
          </a:xfrm>
        </p:grpSpPr>
        <p:sp>
          <p:nvSpPr>
            <p:cNvPr id="163" name="Textfeld 162"/>
            <p:cNvSpPr txBox="1"/>
            <p:nvPr/>
          </p:nvSpPr>
          <p:spPr>
            <a:xfrm>
              <a:off x="2322899" y="804050"/>
              <a:ext cx="7167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120</a:t>
              </a:r>
              <a:endParaRPr lang="de-DE" dirty="0"/>
            </a:p>
          </p:txBody>
        </p:sp>
        <p:sp>
          <p:nvSpPr>
            <p:cNvPr id="164" name="Textfeld 163"/>
            <p:cNvSpPr txBox="1"/>
            <p:nvPr/>
          </p:nvSpPr>
          <p:spPr>
            <a:xfrm>
              <a:off x="2409895" y="1260366"/>
              <a:ext cx="941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01.11.15</a:t>
              </a:r>
              <a:endParaRPr lang="de-DE" sz="1400" dirty="0"/>
            </a:p>
          </p:txBody>
        </p:sp>
      </p:grpSp>
      <p:grpSp>
        <p:nvGrpSpPr>
          <p:cNvPr id="145" name="Gruppieren 144"/>
          <p:cNvGrpSpPr/>
          <p:nvPr/>
        </p:nvGrpSpPr>
        <p:grpSpPr>
          <a:xfrm>
            <a:off x="3426643" y="1650886"/>
            <a:ext cx="1028393" cy="702537"/>
            <a:chOff x="2322899" y="804050"/>
            <a:chExt cx="1028393" cy="702537"/>
          </a:xfrm>
        </p:grpSpPr>
        <p:sp>
          <p:nvSpPr>
            <p:cNvPr id="161" name="Textfeld 160"/>
            <p:cNvSpPr txBox="1"/>
            <p:nvPr/>
          </p:nvSpPr>
          <p:spPr>
            <a:xfrm>
              <a:off x="2322899" y="804050"/>
              <a:ext cx="7167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200</a:t>
              </a:r>
              <a:endParaRPr lang="de-DE" dirty="0"/>
            </a:p>
          </p:txBody>
        </p:sp>
        <p:sp>
          <p:nvSpPr>
            <p:cNvPr id="162" name="Textfeld 161"/>
            <p:cNvSpPr txBox="1"/>
            <p:nvPr/>
          </p:nvSpPr>
          <p:spPr>
            <a:xfrm>
              <a:off x="2409895" y="1260366"/>
              <a:ext cx="941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01.12.15</a:t>
              </a:r>
              <a:endParaRPr lang="de-DE" sz="1400" dirty="0"/>
            </a:p>
          </p:txBody>
        </p:sp>
      </p:grpSp>
      <p:grpSp>
        <p:nvGrpSpPr>
          <p:cNvPr id="146" name="Gruppieren 145"/>
          <p:cNvGrpSpPr/>
          <p:nvPr/>
        </p:nvGrpSpPr>
        <p:grpSpPr>
          <a:xfrm>
            <a:off x="1225724" y="2471565"/>
            <a:ext cx="1028393" cy="702537"/>
            <a:chOff x="2322899" y="804050"/>
            <a:chExt cx="1028393" cy="702537"/>
          </a:xfrm>
        </p:grpSpPr>
        <p:sp>
          <p:nvSpPr>
            <p:cNvPr id="159" name="Textfeld 158"/>
            <p:cNvSpPr txBox="1"/>
            <p:nvPr/>
          </p:nvSpPr>
          <p:spPr>
            <a:xfrm>
              <a:off x="2322899" y="804050"/>
              <a:ext cx="7167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80</a:t>
              </a:r>
              <a:endParaRPr lang="de-DE" dirty="0"/>
            </a:p>
          </p:txBody>
        </p:sp>
        <p:sp>
          <p:nvSpPr>
            <p:cNvPr id="160" name="Textfeld 159"/>
            <p:cNvSpPr txBox="1"/>
            <p:nvPr/>
          </p:nvSpPr>
          <p:spPr>
            <a:xfrm>
              <a:off x="2409895" y="1260366"/>
              <a:ext cx="941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01.12.14</a:t>
              </a:r>
              <a:endParaRPr lang="de-DE" sz="1400" dirty="0"/>
            </a:p>
          </p:txBody>
        </p:sp>
      </p:grpSp>
      <p:sp>
        <p:nvSpPr>
          <p:cNvPr id="157" name="Textfeld 156"/>
          <p:cNvSpPr txBox="1"/>
          <p:nvPr/>
        </p:nvSpPr>
        <p:spPr>
          <a:xfrm>
            <a:off x="2339667" y="2471565"/>
            <a:ext cx="716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100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426663" y="2927881"/>
            <a:ext cx="941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01.10.14</a:t>
            </a:r>
            <a:endParaRPr lang="de-DE" sz="1400" dirty="0"/>
          </a:p>
        </p:txBody>
      </p:sp>
      <p:grpSp>
        <p:nvGrpSpPr>
          <p:cNvPr id="148" name="Gruppieren 147"/>
          <p:cNvGrpSpPr/>
          <p:nvPr/>
        </p:nvGrpSpPr>
        <p:grpSpPr>
          <a:xfrm>
            <a:off x="3426643" y="2475757"/>
            <a:ext cx="1028393" cy="702537"/>
            <a:chOff x="2322899" y="804050"/>
            <a:chExt cx="1028393" cy="702537"/>
          </a:xfrm>
        </p:grpSpPr>
        <p:sp>
          <p:nvSpPr>
            <p:cNvPr id="155" name="Textfeld 154"/>
            <p:cNvSpPr txBox="1"/>
            <p:nvPr/>
          </p:nvSpPr>
          <p:spPr>
            <a:xfrm>
              <a:off x="2322899" y="804050"/>
              <a:ext cx="7167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50</a:t>
              </a:r>
              <a:endParaRPr lang="de-DE" dirty="0"/>
            </a:p>
          </p:txBody>
        </p:sp>
        <p:sp>
          <p:nvSpPr>
            <p:cNvPr id="156" name="Textfeld 155"/>
            <p:cNvSpPr txBox="1"/>
            <p:nvPr/>
          </p:nvSpPr>
          <p:spPr>
            <a:xfrm>
              <a:off x="2409895" y="1260366"/>
              <a:ext cx="941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01.05.14</a:t>
              </a:r>
              <a:endParaRPr lang="de-DE" sz="1400" dirty="0"/>
            </a:p>
          </p:txBody>
        </p:sp>
      </p:grpSp>
      <p:grpSp>
        <p:nvGrpSpPr>
          <p:cNvPr id="149" name="Gruppieren 148"/>
          <p:cNvGrpSpPr/>
          <p:nvPr/>
        </p:nvGrpSpPr>
        <p:grpSpPr>
          <a:xfrm>
            <a:off x="2343180" y="1653189"/>
            <a:ext cx="1028393" cy="702537"/>
            <a:chOff x="2322899" y="804050"/>
            <a:chExt cx="1028393" cy="702537"/>
          </a:xfrm>
        </p:grpSpPr>
        <p:sp>
          <p:nvSpPr>
            <p:cNvPr id="153" name="Textfeld 152"/>
            <p:cNvSpPr txBox="1"/>
            <p:nvPr/>
          </p:nvSpPr>
          <p:spPr>
            <a:xfrm>
              <a:off x="2322899" y="804050"/>
              <a:ext cx="7167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40</a:t>
              </a:r>
              <a:endParaRPr lang="de-DE" dirty="0"/>
            </a:p>
          </p:txBody>
        </p:sp>
        <p:sp>
          <p:nvSpPr>
            <p:cNvPr id="154" name="Textfeld 153"/>
            <p:cNvSpPr txBox="1"/>
            <p:nvPr/>
          </p:nvSpPr>
          <p:spPr>
            <a:xfrm>
              <a:off x="2409895" y="1260366"/>
              <a:ext cx="941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01.11.14</a:t>
              </a:r>
              <a:endParaRPr lang="de-DE" sz="1400" dirty="0"/>
            </a:p>
          </p:txBody>
        </p:sp>
      </p:grpSp>
      <p:sp>
        <p:nvSpPr>
          <p:cNvPr id="151" name="Textfeld 150"/>
          <p:cNvSpPr txBox="1"/>
          <p:nvPr/>
        </p:nvSpPr>
        <p:spPr>
          <a:xfrm>
            <a:off x="2335475" y="3299450"/>
            <a:ext cx="716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20</a:t>
            </a:r>
            <a:endParaRPr lang="de-DE" dirty="0"/>
          </a:p>
        </p:txBody>
      </p:sp>
      <p:sp>
        <p:nvSpPr>
          <p:cNvPr id="152" name="Textfeld 151"/>
          <p:cNvSpPr txBox="1"/>
          <p:nvPr/>
        </p:nvSpPr>
        <p:spPr>
          <a:xfrm>
            <a:off x="2422471" y="3755766"/>
            <a:ext cx="941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01.10.14</a:t>
            </a:r>
            <a:endParaRPr lang="de-DE" sz="1400" dirty="0"/>
          </a:p>
        </p:txBody>
      </p:sp>
      <p:sp>
        <p:nvSpPr>
          <p:cNvPr id="171" name="Ellipse 170"/>
          <p:cNvSpPr/>
          <p:nvPr/>
        </p:nvSpPr>
        <p:spPr>
          <a:xfrm>
            <a:off x="2188116" y="676682"/>
            <a:ext cx="1008112" cy="100811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/>
        </p:nvSpPr>
        <p:spPr>
          <a:xfrm>
            <a:off x="2226029" y="2350500"/>
            <a:ext cx="1008112" cy="100811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/>
        </p:nvSpPr>
        <p:spPr>
          <a:xfrm>
            <a:off x="2218596" y="3170674"/>
            <a:ext cx="1008112" cy="100811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/>
        </p:nvSpPr>
        <p:spPr>
          <a:xfrm>
            <a:off x="3301474" y="662349"/>
            <a:ext cx="1008112" cy="100811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/>
        </p:nvSpPr>
        <p:spPr>
          <a:xfrm>
            <a:off x="3305572" y="1491630"/>
            <a:ext cx="1008112" cy="100811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/>
        </p:nvSpPr>
        <p:spPr>
          <a:xfrm>
            <a:off x="1115616" y="2340486"/>
            <a:ext cx="1008112" cy="100811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7" name="Objekt 17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89828596"/>
              </p:ext>
            </p:extLst>
          </p:nvPr>
        </p:nvGraphicFramePr>
        <p:xfrm>
          <a:off x="3357415" y="3647922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Visio" r:id="rId105" imgW="1543185" imgH="666660" progId="Visio.Drawing.11">
                  <p:embed/>
                </p:oleObj>
              </mc:Choice>
              <mc:Fallback>
                <p:oleObj name="Visio" r:id="rId105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415" y="3647922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kt 17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81768647"/>
              </p:ext>
            </p:extLst>
          </p:nvPr>
        </p:nvGraphicFramePr>
        <p:xfrm>
          <a:off x="2124959" y="1173718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5" name="Visio" r:id="rId106" imgW="1543185" imgH="666660" progId="Visio.Drawing.11">
                  <p:embed/>
                </p:oleObj>
              </mc:Choice>
              <mc:Fallback>
                <p:oleObj name="Visio" r:id="rId106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959" y="1173718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" name="Objekt 18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88517499"/>
              </p:ext>
            </p:extLst>
          </p:nvPr>
        </p:nvGraphicFramePr>
        <p:xfrm>
          <a:off x="2125117" y="2803193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name="Visio" r:id="rId107" imgW="1543185" imgH="666660" progId="Visio.Drawing.11">
                  <p:embed/>
                </p:oleObj>
              </mc:Choice>
              <mc:Fallback>
                <p:oleObj name="Visio" r:id="rId107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117" y="2803193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" name="Objekt 18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475747"/>
              </p:ext>
            </p:extLst>
          </p:nvPr>
        </p:nvGraphicFramePr>
        <p:xfrm>
          <a:off x="2128491" y="3637016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7" name="Visio" r:id="rId108" imgW="1543185" imgH="666660" progId="Visio.Drawing.11">
                  <p:embed/>
                </p:oleObj>
              </mc:Choice>
              <mc:Fallback>
                <p:oleObj name="Visio" r:id="rId108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491" y="3637016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" name="Textfeld 183"/>
          <p:cNvSpPr txBox="1"/>
          <p:nvPr/>
        </p:nvSpPr>
        <p:spPr>
          <a:xfrm>
            <a:off x="2316172" y="809205"/>
            <a:ext cx="716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FF0000"/>
                </a:solidFill>
              </a:rPr>
              <a:t>99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85" name="Textfeld 184"/>
          <p:cNvSpPr txBox="1"/>
          <p:nvPr/>
        </p:nvSpPr>
        <p:spPr>
          <a:xfrm>
            <a:off x="2334768" y="2473701"/>
            <a:ext cx="716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FF0000"/>
                </a:solidFill>
              </a:rPr>
              <a:t>99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86" name="Textfeld 185"/>
          <p:cNvSpPr txBox="1"/>
          <p:nvPr/>
        </p:nvSpPr>
        <p:spPr>
          <a:xfrm>
            <a:off x="2334240" y="3299037"/>
            <a:ext cx="716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FF0000"/>
                </a:solidFill>
              </a:rPr>
              <a:t>19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981862" y="2634393"/>
            <a:ext cx="49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187" name="Textfeld 186"/>
          <p:cNvSpPr txBox="1"/>
          <p:nvPr/>
        </p:nvSpPr>
        <p:spPr>
          <a:xfrm>
            <a:off x="5980410" y="2793143"/>
            <a:ext cx="49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188" name="Textfeld 187"/>
          <p:cNvSpPr txBox="1"/>
          <p:nvPr/>
        </p:nvSpPr>
        <p:spPr>
          <a:xfrm>
            <a:off x="5981854" y="2957190"/>
            <a:ext cx="49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189" name="Textfeld 188"/>
          <p:cNvSpPr txBox="1"/>
          <p:nvPr/>
        </p:nvSpPr>
        <p:spPr>
          <a:xfrm>
            <a:off x="7782667" y="2625562"/>
            <a:ext cx="49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190" name="Textfeld 189"/>
          <p:cNvSpPr txBox="1"/>
          <p:nvPr/>
        </p:nvSpPr>
        <p:spPr>
          <a:xfrm>
            <a:off x="7781215" y="2784312"/>
            <a:ext cx="49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191" name="Textfeld 190"/>
          <p:cNvSpPr txBox="1"/>
          <p:nvPr/>
        </p:nvSpPr>
        <p:spPr>
          <a:xfrm>
            <a:off x="7782659" y="2948359"/>
            <a:ext cx="49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  <a:endParaRPr lang="de-DE" sz="1400" dirty="0">
              <a:solidFill>
                <a:srgbClr val="00B050"/>
              </a:solidFill>
            </a:endParaRPr>
          </a:p>
        </p:txBody>
      </p:sp>
      <p:graphicFrame>
        <p:nvGraphicFramePr>
          <p:cNvPr id="192" name="Objekt 19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03410695"/>
              </p:ext>
            </p:extLst>
          </p:nvPr>
        </p:nvGraphicFramePr>
        <p:xfrm>
          <a:off x="3000083" y="3653102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8" name="Visio" r:id="rId109" imgW="1543185" imgH="666660" progId="Visio.Drawing.11">
                  <p:embed/>
                </p:oleObj>
              </mc:Choice>
              <mc:Fallback>
                <p:oleObj name="Visio" r:id="rId109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083" y="3653102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kt 19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75419848"/>
              </p:ext>
            </p:extLst>
          </p:nvPr>
        </p:nvGraphicFramePr>
        <p:xfrm>
          <a:off x="2992587" y="2814695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9" name="Visio" r:id="rId110" imgW="1543185" imgH="666660" progId="Visio.Drawing.11">
                  <p:embed/>
                </p:oleObj>
              </mc:Choice>
              <mc:Fallback>
                <p:oleObj name="Visio" r:id="rId110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587" y="2814695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kt 19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85873163"/>
              </p:ext>
            </p:extLst>
          </p:nvPr>
        </p:nvGraphicFramePr>
        <p:xfrm>
          <a:off x="2996773" y="1168063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0" name="Visio" r:id="rId111" imgW="1543185" imgH="666660" progId="Visio.Drawing.11">
                  <p:embed/>
                </p:oleObj>
              </mc:Choice>
              <mc:Fallback>
                <p:oleObj name="Visio" r:id="rId111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773" y="1168063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" name="Textfeld 194"/>
          <p:cNvSpPr txBox="1"/>
          <p:nvPr/>
        </p:nvSpPr>
        <p:spPr>
          <a:xfrm>
            <a:off x="2316381" y="813361"/>
            <a:ext cx="716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97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96" name="Textfeld 195"/>
          <p:cNvSpPr txBox="1"/>
          <p:nvPr/>
        </p:nvSpPr>
        <p:spPr>
          <a:xfrm>
            <a:off x="2333554" y="3296030"/>
            <a:ext cx="716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18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97" name="Textfeld 196"/>
          <p:cNvSpPr txBox="1"/>
          <p:nvPr/>
        </p:nvSpPr>
        <p:spPr>
          <a:xfrm>
            <a:off x="2334768" y="2472012"/>
            <a:ext cx="716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97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1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23457E-7 L 0.03958 -0.0009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9136E-6 L -0.0177 -4.69136E-6 C -0.02569 -4.69136E-6 -0.03524 0.00896 -0.03524 0.0176 L -0.03524 0.03519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1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7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7 L -2.77778E-7 0.317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7284E-6 L -0.01736 1.7284E-6 C -0.02534 1.7284E-6 -0.03472 0.00833 -0.03472 0.01481 L -0.03472 0.03117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154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7"/>
                                            </p:cond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2 L 0.00035 0.16358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278 L -0.01406 -0.00278 C -0.01979 -0.00278 -0.02604 0.00494 -0.02604 0.0108 L -0.02604 0.02407 " pathEditMode="relative" rAng="0" ptsTypes="AAAA">
                                      <p:cBhvr>
                                        <p:cTn id="108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132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7"/>
                                            </p:cond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2033 -0.0009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71605E-6 L -0.03958 -0.00031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8.64198E-7 L 0.01198 -8.64198E-7 C 0.01718 -8.64198E-7 0.02395 0.00247 0.02395 0.00432 L 0.02395 0.00895 " pathEditMode="relative" rAng="0" ptsTypes="AAAA">
                                      <p:cBhvr>
                                        <p:cTn id="140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43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9"/>
                                            </p:cond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35802E-6 L -0.00069 -0.1642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19753E-6 L 0.01736 -4.19753E-6 C 0.02518 -4.19753E-6 0.0349 0.00309 0.0349 0.00556 L 0.0349 0.01142 " pathEditMode="relative" rAng="0" ptsTypes="AAAA">
                                      <p:cBhvr>
                                        <p:cTn id="16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5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1"/>
                                            </p:cond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01736 1.48148E-6 C 0.02534 1.48148E-6 0.03507 0.00463 0.03507 0.00926 L 0.03507 0.01883 " pathEditMode="relative" rAng="0" ptsTypes="AAAA">
                                      <p:cBhvr>
                                        <p:cTn id="16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9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3"/>
                                            </p:cond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32099E-6 L 0.00069 -0.3213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6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031 L 0.01563 0.00031 C 0.02274 0.00031 0.03142 0.00309 0.03142 0.00556 L 0.03142 0.01142 " pathEditMode="relative" rAng="0" ptsTypes="AAAA">
                                      <p:cBhvr>
                                        <p:cTn id="18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5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4"/>
                                            </p:cond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6 L 0.01632 3.7037E-6 C 0.02396 3.7037E-6 0.03316 0.00555 0.03316 0.01018 L 0.03316 0.02098 " pathEditMode="relative" rAng="0" ptsTypes="AAAA">
                                      <p:cBhvr>
                                        <p:cTn id="18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10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6"/>
                                            </p:cond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000"/>
                            </p:stCondLst>
                            <p:childTnLst>
                              <p:par>
                                <p:cTn id="1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95062E-6 L -0.20208 -0.00154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57" grpId="0"/>
      <p:bldP spid="151" grpId="0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84" grpId="0"/>
      <p:bldP spid="184" grpId="1"/>
      <p:bldP spid="185" grpId="0"/>
      <p:bldP spid="185" grpId="1"/>
      <p:bldP spid="186" grpId="0"/>
      <p:bldP spid="186" grpId="1"/>
      <p:bldP spid="186" grpId="2"/>
      <p:bldP spid="5" grpId="0"/>
      <p:bldP spid="187" grpId="0"/>
      <p:bldP spid="188" grpId="0"/>
      <p:bldP spid="189" grpId="0"/>
      <p:bldP spid="190" grpId="0"/>
      <p:bldP spid="191" grpId="0"/>
      <p:bldP spid="195" grpId="0"/>
      <p:bldP spid="196" grpId="2"/>
      <p:bldP spid="19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053" y="1142696"/>
            <a:ext cx="8208912" cy="486054"/>
          </a:xfrm>
        </p:spPr>
        <p:txBody>
          <a:bodyPr/>
          <a:lstStyle/>
          <a:p>
            <a:r>
              <a:rPr lang="de-DE" sz="1800" b="1" dirty="0"/>
              <a:t>Klassendiagramm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25013"/>
            <a:ext cx="7056784" cy="32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00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053" y="1142696"/>
            <a:ext cx="8208912" cy="486054"/>
          </a:xfrm>
        </p:spPr>
        <p:txBody>
          <a:bodyPr/>
          <a:lstStyle/>
          <a:p>
            <a:r>
              <a:rPr lang="de-DE" sz="1800" b="1" dirty="0"/>
              <a:t>Details zur </a:t>
            </a:r>
            <a:r>
              <a:rPr lang="de-DE" sz="1800" b="1" dirty="0" err="1"/>
              <a:t>Sandbox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33053" y="1599604"/>
            <a:ext cx="8208912" cy="3132386"/>
          </a:xfrm>
        </p:spPr>
        <p:txBody>
          <a:bodyPr/>
          <a:lstStyle/>
          <a:p>
            <a:r>
              <a:rPr lang="de-DE" dirty="0"/>
              <a:t>Ergebnisfile enthält in der Sequenz der abgearbeiteten Aufträge: </a:t>
            </a:r>
          </a:p>
          <a:p>
            <a:pPr lvl="1"/>
            <a:r>
              <a:rPr lang="de-DE" dirty="0"/>
              <a:t>Order-</a:t>
            </a:r>
            <a:r>
              <a:rPr lang="de-DE" dirty="0" err="1"/>
              <a:t>Id</a:t>
            </a:r>
            <a:endParaRPr lang="de-DE" dirty="0"/>
          </a:p>
          <a:p>
            <a:pPr lvl="1"/>
            <a:r>
              <a:rPr lang="de-DE" dirty="0"/>
              <a:t>Erfüllte </a:t>
            </a:r>
            <a:r>
              <a:rPr lang="de-DE" dirty="0" err="1"/>
              <a:t>Orderlines</a:t>
            </a:r>
            <a:endParaRPr lang="de-DE" dirty="0"/>
          </a:p>
          <a:p>
            <a:pPr lvl="2"/>
            <a:r>
              <a:rPr lang="de-DE" sz="1200" dirty="0" err="1"/>
              <a:t>Locationcode</a:t>
            </a:r>
            <a:endParaRPr lang="de-DE" sz="1200" dirty="0"/>
          </a:p>
          <a:p>
            <a:pPr lvl="2"/>
            <a:r>
              <a:rPr lang="de-DE" sz="1200" dirty="0"/>
              <a:t>Kommissionierte Menge</a:t>
            </a:r>
          </a:p>
          <a:p>
            <a:pPr lvl="1"/>
            <a:r>
              <a:rPr lang="de-DE" dirty="0" err="1"/>
              <a:t>Putlocation</a:t>
            </a:r>
            <a:endParaRPr lang="de-DE" dirty="0"/>
          </a:p>
          <a:p>
            <a:pPr marL="457200" lvl="1" indent="0">
              <a:buNone/>
            </a:pPr>
            <a:endParaRPr lang="de-DE" sz="1000" dirty="0"/>
          </a:p>
          <a:p>
            <a:pPr lvl="1"/>
            <a:endParaRPr lang="de-DE" sz="1000" dirty="0"/>
          </a:p>
          <a:p>
            <a:pPr lvl="1"/>
            <a:endParaRPr lang="de-DE" sz="1000" dirty="0"/>
          </a:p>
          <a:p>
            <a:pPr marL="457200" lvl="1" indent="0">
              <a:buNone/>
            </a:pPr>
            <a:endParaRPr lang="de-DE" sz="1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465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053" y="1142696"/>
            <a:ext cx="8208912" cy="486054"/>
          </a:xfrm>
        </p:spPr>
        <p:txBody>
          <a:bodyPr/>
          <a:lstStyle/>
          <a:p>
            <a:r>
              <a:rPr lang="de-DE" sz="1800" b="1" dirty="0"/>
              <a:t>Bewertungsschema (200 Aufträge)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33053" y="1599604"/>
            <a:ext cx="8208912" cy="313238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Basispunkte (10 Pkt. je Auftrag)</a:t>
            </a:r>
          </a:p>
          <a:p>
            <a:r>
              <a:rPr lang="de-DE" sz="1200" dirty="0"/>
              <a:t>Alle Aufträge werden vollständig kommissioniert (weder zu viel noch zu wenig Stück je Produkt) </a:t>
            </a:r>
          </a:p>
          <a:p>
            <a:r>
              <a:rPr lang="de-DE" sz="1200" dirty="0"/>
              <a:t>FEFO bei Auswahl der Lagerorte berücksichtigt</a:t>
            </a:r>
          </a:p>
          <a:p>
            <a:pPr lvl="1"/>
            <a:r>
              <a:rPr lang="de-DE" sz="1100" dirty="0"/>
              <a:t>Ausnahme: Mehrere Lagerorte für ein Produkt in einem Behälter, dann gehwegoptimiert erlaubt (neu vor alt OK)</a:t>
            </a:r>
          </a:p>
          <a:p>
            <a:r>
              <a:rPr lang="de-DE" sz="1200" dirty="0"/>
              <a:t>Genug Bestand am Lagerort</a:t>
            </a:r>
          </a:p>
          <a:p>
            <a:pPr marL="0" indent="0">
              <a:buNone/>
            </a:pPr>
            <a:r>
              <a:rPr lang="de-DE" sz="1200" b="1" dirty="0"/>
              <a:t>Zusatzpunkte</a:t>
            </a:r>
            <a:r>
              <a:rPr lang="de-DE" sz="1200" dirty="0"/>
              <a:t>:</a:t>
            </a:r>
          </a:p>
          <a:p>
            <a:r>
              <a:rPr lang="de-DE" sz="1200" dirty="0"/>
              <a:t>Optimierung der Wegstrecke (2.000 Ausgangspunkte wenn alle Basispunkte erreicht, minus 0,1 Punkte je WE)</a:t>
            </a:r>
          </a:p>
          <a:p>
            <a:r>
              <a:rPr lang="de-DE" sz="1200" dirty="0"/>
              <a:t>Zusätzliche Gewichtung: „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Putlocation</a:t>
            </a:r>
            <a:r>
              <a:rPr lang="de-DE" sz="1200" dirty="0"/>
              <a:t>“ (5 Pkt. je Auftrag, Voraussetzung: Basispunkte für den Auftrag)</a:t>
            </a:r>
          </a:p>
          <a:p>
            <a:r>
              <a:rPr lang="de-DE" sz="1200" dirty="0"/>
              <a:t>Abgabezeitpunkt (1 Pkt. je Minute vor dem letzten Teilnehmer)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137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67108"/>
              </p:ext>
            </p:extLst>
          </p:nvPr>
        </p:nvGraphicFramePr>
        <p:xfrm>
          <a:off x="6600472" y="3021726"/>
          <a:ext cx="936103" cy="9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Visio" r:id="rId3" imgW="937818" imgH="680588" progId="Visio.Drawing.11">
                  <p:embed/>
                </p:oleObj>
              </mc:Choice>
              <mc:Fallback>
                <p:oleObj name="Visio" r:id="rId3" imgW="937818" imgH="6805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472" y="3021726"/>
                        <a:ext cx="936103" cy="97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281166"/>
              </p:ext>
            </p:extLst>
          </p:nvPr>
        </p:nvGraphicFramePr>
        <p:xfrm>
          <a:off x="6606153" y="3264271"/>
          <a:ext cx="936103" cy="9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5" imgW="937818" imgH="680588" progId="Visio.Drawing.11">
                  <p:embed/>
                </p:oleObj>
              </mc:Choice>
              <mc:Fallback>
                <p:oleObj name="Visio" r:id="rId5" imgW="937818" imgH="6805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6153" y="3264271"/>
                        <a:ext cx="936103" cy="97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651479"/>
              </p:ext>
            </p:extLst>
          </p:nvPr>
        </p:nvGraphicFramePr>
        <p:xfrm>
          <a:off x="6606153" y="3410114"/>
          <a:ext cx="936103" cy="9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" name="Visio" r:id="rId6" imgW="937818" imgH="680588" progId="Visio.Drawing.11">
                  <p:embed/>
                </p:oleObj>
              </mc:Choice>
              <mc:Fallback>
                <p:oleObj name="Visio" r:id="rId6" imgW="937818" imgH="6805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6153" y="3410114"/>
                        <a:ext cx="936103" cy="97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237137"/>
              </p:ext>
            </p:extLst>
          </p:nvPr>
        </p:nvGraphicFramePr>
        <p:xfrm>
          <a:off x="6600176" y="3600407"/>
          <a:ext cx="936103" cy="9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Visio" r:id="rId7" imgW="937818" imgH="680588" progId="Visio.Drawing.11">
                  <p:embed/>
                </p:oleObj>
              </mc:Choice>
              <mc:Fallback>
                <p:oleObj name="Visio" r:id="rId7" imgW="937818" imgH="6805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176" y="3600407"/>
                        <a:ext cx="936103" cy="97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06164"/>
              </p:ext>
            </p:extLst>
          </p:nvPr>
        </p:nvGraphicFramePr>
        <p:xfrm>
          <a:off x="6600176" y="3746250"/>
          <a:ext cx="936103" cy="9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Visio" r:id="rId8" imgW="937818" imgH="680588" progId="Visio.Drawing.11">
                  <p:embed/>
                </p:oleObj>
              </mc:Choice>
              <mc:Fallback>
                <p:oleObj name="Visio" r:id="rId8" imgW="937818" imgH="6805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176" y="3746250"/>
                        <a:ext cx="936103" cy="97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785789"/>
              </p:ext>
            </p:extLst>
          </p:nvPr>
        </p:nvGraphicFramePr>
        <p:xfrm>
          <a:off x="4899695" y="2804281"/>
          <a:ext cx="400789" cy="343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Visio" r:id="rId9" imgW="946826" imgH="689844" progId="Visio.Drawing.11">
                  <p:embed/>
                </p:oleObj>
              </mc:Choice>
              <mc:Fallback>
                <p:oleObj name="Visio" r:id="rId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695" y="2804281"/>
                        <a:ext cx="400789" cy="343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576488"/>
              </p:ext>
            </p:extLst>
          </p:nvPr>
        </p:nvGraphicFramePr>
        <p:xfrm>
          <a:off x="4476088" y="3178106"/>
          <a:ext cx="400789" cy="343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Visio" r:id="rId11" imgW="946826" imgH="689844" progId="Visio.Drawing.11">
                  <p:embed/>
                </p:oleObj>
              </mc:Choice>
              <mc:Fallback>
                <p:oleObj name="Visio" r:id="rId1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088" y="3178106"/>
                        <a:ext cx="400789" cy="343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477684"/>
              </p:ext>
            </p:extLst>
          </p:nvPr>
        </p:nvGraphicFramePr>
        <p:xfrm>
          <a:off x="4899695" y="3178106"/>
          <a:ext cx="400789" cy="343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Visio" r:id="rId12" imgW="946826" imgH="689844" progId="Visio.Drawing.11">
                  <p:embed/>
                </p:oleObj>
              </mc:Choice>
              <mc:Fallback>
                <p:oleObj name="Visio" r:id="rId1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695" y="3178106"/>
                        <a:ext cx="400789" cy="343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717417"/>
              </p:ext>
            </p:extLst>
          </p:nvPr>
        </p:nvGraphicFramePr>
        <p:xfrm>
          <a:off x="4476088" y="3542581"/>
          <a:ext cx="400789" cy="343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Visio" r:id="rId13" imgW="946826" imgH="689844" progId="Visio.Drawing.11">
                  <p:embed/>
                </p:oleObj>
              </mc:Choice>
              <mc:Fallback>
                <p:oleObj name="Visio" r:id="rId1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088" y="3542581"/>
                        <a:ext cx="400789" cy="343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345461"/>
              </p:ext>
            </p:extLst>
          </p:nvPr>
        </p:nvGraphicFramePr>
        <p:xfrm>
          <a:off x="4899695" y="3542581"/>
          <a:ext cx="400789" cy="343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Visio" r:id="rId14" imgW="946826" imgH="689844" progId="Visio.Drawing.11">
                  <p:embed/>
                </p:oleObj>
              </mc:Choice>
              <mc:Fallback>
                <p:oleObj name="Visio" r:id="rId1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695" y="3542581"/>
                        <a:ext cx="400789" cy="343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362017"/>
              </p:ext>
            </p:extLst>
          </p:nvPr>
        </p:nvGraphicFramePr>
        <p:xfrm>
          <a:off x="2316886" y="3771004"/>
          <a:ext cx="864095" cy="107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Visio" r:id="rId15" imgW="946826" imgH="689844" progId="Visio.Drawing.11">
                  <p:embed/>
                </p:oleObj>
              </mc:Choice>
              <mc:Fallback>
                <p:oleObj name="Visio" r:id="rId1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886" y="3771004"/>
                        <a:ext cx="864095" cy="107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591473"/>
              </p:ext>
            </p:extLst>
          </p:nvPr>
        </p:nvGraphicFramePr>
        <p:xfrm>
          <a:off x="2316885" y="3616261"/>
          <a:ext cx="864095" cy="107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Visio" r:id="rId17" imgW="946826" imgH="689844" progId="Visio.Drawing.11">
                  <p:embed/>
                </p:oleObj>
              </mc:Choice>
              <mc:Fallback>
                <p:oleObj name="Visio" r:id="rId1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885" y="3616261"/>
                        <a:ext cx="864095" cy="107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365338"/>
              </p:ext>
            </p:extLst>
          </p:nvPr>
        </p:nvGraphicFramePr>
        <p:xfrm>
          <a:off x="2315554" y="3397040"/>
          <a:ext cx="864095" cy="107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Visio" r:id="rId18" imgW="946826" imgH="689844" progId="Visio.Drawing.11">
                  <p:embed/>
                </p:oleObj>
              </mc:Choice>
              <mc:Fallback>
                <p:oleObj name="Visio" r:id="rId1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554" y="3397040"/>
                        <a:ext cx="864095" cy="107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212767"/>
              </p:ext>
            </p:extLst>
          </p:nvPr>
        </p:nvGraphicFramePr>
        <p:xfrm>
          <a:off x="2315553" y="3242297"/>
          <a:ext cx="864095" cy="107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name="Visio" r:id="rId19" imgW="946826" imgH="689844" progId="Visio.Drawing.11">
                  <p:embed/>
                </p:oleObj>
              </mc:Choice>
              <mc:Fallback>
                <p:oleObj name="Visio" r:id="rId1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553" y="3242297"/>
                        <a:ext cx="864095" cy="107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957353"/>
              </p:ext>
            </p:extLst>
          </p:nvPr>
        </p:nvGraphicFramePr>
        <p:xfrm>
          <a:off x="2315554" y="3019006"/>
          <a:ext cx="864095" cy="107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Visio" r:id="rId20" imgW="946826" imgH="689844" progId="Visio.Drawing.11">
                  <p:embed/>
                </p:oleObj>
              </mc:Choice>
              <mc:Fallback>
                <p:oleObj name="Visio" r:id="rId2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554" y="3019006"/>
                        <a:ext cx="864095" cy="107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053" y="1142696"/>
            <a:ext cx="8208912" cy="486054"/>
          </a:xfrm>
        </p:spPr>
        <p:txBody>
          <a:bodyPr/>
          <a:lstStyle/>
          <a:p>
            <a:r>
              <a:rPr lang="de-DE" sz="1800" dirty="0"/>
              <a:t>Aufgabenstellung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33053" y="1599604"/>
            <a:ext cx="8208912" cy="3132386"/>
          </a:xfrm>
        </p:spPr>
        <p:txBody>
          <a:bodyPr/>
          <a:lstStyle/>
          <a:p>
            <a:pPr marL="0" indent="0" algn="ctr">
              <a:buNone/>
            </a:pPr>
            <a:r>
              <a:rPr lang="de-DE" sz="4800" b="1" dirty="0"/>
              <a:t>„Verplanung“</a:t>
            </a:r>
            <a:endParaRPr lang="de-DE" sz="40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9782"/>
            <a:ext cx="1224516" cy="1751128"/>
          </a:xfrm>
          <a:prstGeom prst="rect">
            <a:avLst/>
          </a:prstGeom>
        </p:spPr>
      </p:pic>
      <p:graphicFrame>
        <p:nvGraphicFramePr>
          <p:cNvPr id="11" name="Objekt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71614514"/>
              </p:ext>
            </p:extLst>
          </p:nvPr>
        </p:nvGraphicFramePr>
        <p:xfrm>
          <a:off x="1079802" y="4111168"/>
          <a:ext cx="998671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Visio" r:id="rId22" imgW="1558775" imgH="676944" progId="Visio.Drawing.11">
                  <p:embed/>
                </p:oleObj>
              </mc:Choice>
              <mc:Fallback>
                <p:oleObj name="Visio" r:id="rId22" imgW="1558775" imgH="676944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802" y="4111168"/>
                        <a:ext cx="998671" cy="4320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781627"/>
              </p:ext>
            </p:extLst>
          </p:nvPr>
        </p:nvGraphicFramePr>
        <p:xfrm>
          <a:off x="2195737" y="2787774"/>
          <a:ext cx="108012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47319"/>
              </p:ext>
            </p:extLst>
          </p:nvPr>
        </p:nvGraphicFramePr>
        <p:xfrm>
          <a:off x="4355976" y="2787774"/>
          <a:ext cx="108012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955033"/>
              </p:ext>
            </p:extLst>
          </p:nvPr>
        </p:nvGraphicFramePr>
        <p:xfrm>
          <a:off x="6516216" y="2787774"/>
          <a:ext cx="108012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Objekt 3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82312516"/>
              </p:ext>
            </p:extLst>
          </p:nvPr>
        </p:nvGraphicFramePr>
        <p:xfrm>
          <a:off x="2248264" y="4107502"/>
          <a:ext cx="998671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Visio" r:id="rId24" imgW="1558775" imgH="676944" progId="Visio.Drawing.11">
                  <p:embed/>
                </p:oleObj>
              </mc:Choice>
              <mc:Fallback>
                <p:oleObj name="Visio" r:id="rId24" imgW="1558775" imgH="676944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8264" y="4107502"/>
                        <a:ext cx="998671" cy="4320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kt 3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60746778"/>
              </p:ext>
            </p:extLst>
          </p:nvPr>
        </p:nvGraphicFramePr>
        <p:xfrm>
          <a:off x="4371689" y="4108114"/>
          <a:ext cx="998671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name="Visio" r:id="rId25" imgW="1558775" imgH="676944" progId="Visio.Drawing.11">
                  <p:embed/>
                </p:oleObj>
              </mc:Choice>
              <mc:Fallback>
                <p:oleObj name="Visio" r:id="rId25" imgW="1558775" imgH="676944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689" y="4108114"/>
                        <a:ext cx="998671" cy="4320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736063"/>
              </p:ext>
            </p:extLst>
          </p:nvPr>
        </p:nvGraphicFramePr>
        <p:xfrm>
          <a:off x="2315553" y="2864263"/>
          <a:ext cx="864095" cy="107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Visio" r:id="rId26" imgW="946826" imgH="689844" progId="Visio.Drawing.11">
                  <p:embed/>
                </p:oleObj>
              </mc:Choice>
              <mc:Fallback>
                <p:oleObj name="Visio" r:id="rId2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553" y="2864263"/>
                        <a:ext cx="864095" cy="107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937755"/>
              </p:ext>
            </p:extLst>
          </p:nvPr>
        </p:nvGraphicFramePr>
        <p:xfrm>
          <a:off x="4476088" y="2804281"/>
          <a:ext cx="400789" cy="343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Visio" r:id="rId27" imgW="946826" imgH="689844" progId="Visio.Drawing.11">
                  <p:embed/>
                </p:oleObj>
              </mc:Choice>
              <mc:Fallback>
                <p:oleObj name="Visio" r:id="rId2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088" y="2804281"/>
                        <a:ext cx="400789" cy="343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965921"/>
              </p:ext>
            </p:extLst>
          </p:nvPr>
        </p:nvGraphicFramePr>
        <p:xfrm>
          <a:off x="6600472" y="2875883"/>
          <a:ext cx="936103" cy="9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name="Visio" r:id="rId28" imgW="937818" imgH="680588" progId="Visio.Drawing.11">
                  <p:embed/>
                </p:oleObj>
              </mc:Choice>
              <mc:Fallback>
                <p:oleObj name="Visio" r:id="rId28" imgW="937818" imgH="6805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472" y="2875883"/>
                        <a:ext cx="936103" cy="97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49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8 -0.00031 L 0.12812 0.000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95062E-6 L 0.00261 0.2268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132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8 -0.00031 L 0.23107 -0.00031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93827E-6 L 0.02187 0.1830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913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8 -0.00031 L 0.24114 -0.00463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0277 0.2114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105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053" y="1142696"/>
            <a:ext cx="8208912" cy="486054"/>
          </a:xfrm>
        </p:spPr>
        <p:txBody>
          <a:bodyPr/>
          <a:lstStyle/>
          <a:p>
            <a:r>
              <a:rPr lang="de-DE" sz="1800" b="1" dirty="0"/>
              <a:t>Aufgabe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33053" y="1599604"/>
            <a:ext cx="8208912" cy="3132386"/>
          </a:xfrm>
        </p:spPr>
        <p:txBody>
          <a:bodyPr/>
          <a:lstStyle/>
          <a:p>
            <a:r>
              <a:rPr lang="de-DE" dirty="0"/>
              <a:t>Optimale Verplanung von Kundenaufträgen</a:t>
            </a:r>
          </a:p>
          <a:p>
            <a:r>
              <a:rPr lang="de-DE" dirty="0"/>
              <a:t>Bestandsverwaltung</a:t>
            </a:r>
          </a:p>
          <a:p>
            <a:r>
              <a:rPr lang="de-DE" dirty="0"/>
              <a:t>Einhaltung von 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Optimierung der Wegstrecke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293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27534"/>
            <a:ext cx="3857761" cy="4083121"/>
          </a:xfrm>
          <a:prstGeom prst="rect">
            <a:avLst/>
          </a:prstGeom>
        </p:spPr>
      </p:pic>
      <p:graphicFrame>
        <p:nvGraphicFramePr>
          <p:cNvPr id="22" name="Objekt 21"/>
          <p:cNvGraphicFramePr>
            <a:graphicFrameLocks noGrp="1" noChangeAspect="1"/>
          </p:cNvGraphicFramePr>
          <p:nvPr>
            <p:extLst/>
          </p:nvPr>
        </p:nvGraphicFramePr>
        <p:xfrm>
          <a:off x="1763688" y="1173718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5" name="Visio" r:id="rId4" imgW="1543185" imgH="666660" progId="Visio.Drawing.11">
                  <p:embed/>
                </p:oleObj>
              </mc:Choice>
              <mc:Fallback>
                <p:oleObj name="Visio" r:id="rId4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173718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25140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6" name="Visio" r:id="rId6" imgW="946826" imgH="689844" progId="Visio.Drawing.11">
                  <p:embed/>
                </p:oleObj>
              </mc:Choice>
              <mc:Fallback>
                <p:oleObj name="Visio" r:id="rId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25140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0"/>
          <p:cNvGraphicFramePr>
            <a:graphicFrameLocks noChangeAspect="1"/>
          </p:cNvGraphicFramePr>
          <p:nvPr>
            <p:extLst/>
          </p:nvPr>
        </p:nvGraphicFramePr>
        <p:xfrm>
          <a:off x="3677452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7" name="Visio" r:id="rId8" imgW="946826" imgH="689844" progId="Visio.Drawing.11">
                  <p:embed/>
                </p:oleObj>
              </mc:Choice>
              <mc:Fallback>
                <p:oleObj name="Visio" r:id="rId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452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0"/>
          <p:cNvGraphicFramePr>
            <a:graphicFrameLocks noChangeAspect="1"/>
          </p:cNvGraphicFramePr>
          <p:nvPr>
            <p:extLst/>
          </p:nvPr>
        </p:nvGraphicFramePr>
        <p:xfrm>
          <a:off x="3539688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8" name="Visio" r:id="rId10" imgW="946826" imgH="689844" progId="Visio.Drawing.11">
                  <p:embed/>
                </p:oleObj>
              </mc:Choice>
              <mc:Fallback>
                <p:oleObj name="Visio" r:id="rId1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688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0"/>
          <p:cNvGraphicFramePr>
            <a:graphicFrameLocks noChangeAspect="1"/>
          </p:cNvGraphicFramePr>
          <p:nvPr>
            <p:extLst/>
          </p:nvPr>
        </p:nvGraphicFramePr>
        <p:xfrm>
          <a:off x="3811924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9" name="Visio" r:id="rId11" imgW="946826" imgH="689844" progId="Visio.Drawing.11">
                  <p:embed/>
                </p:oleObj>
              </mc:Choice>
              <mc:Fallback>
                <p:oleObj name="Visio" r:id="rId1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924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0"/>
          <p:cNvGraphicFramePr>
            <a:graphicFrameLocks noChangeAspect="1"/>
          </p:cNvGraphicFramePr>
          <p:nvPr>
            <p:extLst/>
          </p:nvPr>
        </p:nvGraphicFramePr>
        <p:xfrm>
          <a:off x="3946396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0" name="Visio" r:id="rId12" imgW="946826" imgH="689844" progId="Visio.Drawing.11">
                  <p:embed/>
                </p:oleObj>
              </mc:Choice>
              <mc:Fallback>
                <p:oleObj name="Visio" r:id="rId1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396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0"/>
          <p:cNvGraphicFramePr>
            <a:graphicFrameLocks noChangeAspect="1"/>
          </p:cNvGraphicFramePr>
          <p:nvPr>
            <p:extLst/>
          </p:nvPr>
        </p:nvGraphicFramePr>
        <p:xfrm>
          <a:off x="3680440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1" name="Visio" r:id="rId13" imgW="946826" imgH="689844" progId="Visio.Drawing.11">
                  <p:embed/>
                </p:oleObj>
              </mc:Choice>
              <mc:Fallback>
                <p:oleObj name="Visio" r:id="rId1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440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0"/>
          <p:cNvGraphicFramePr>
            <a:graphicFrameLocks noChangeAspect="1"/>
          </p:cNvGraphicFramePr>
          <p:nvPr>
            <p:extLst/>
          </p:nvPr>
        </p:nvGraphicFramePr>
        <p:xfrm>
          <a:off x="3542676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2" name="Visio" r:id="rId14" imgW="946826" imgH="689844" progId="Visio.Drawing.11">
                  <p:embed/>
                </p:oleObj>
              </mc:Choice>
              <mc:Fallback>
                <p:oleObj name="Visio" r:id="rId1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676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0"/>
          <p:cNvGraphicFramePr>
            <a:graphicFrameLocks noChangeAspect="1"/>
          </p:cNvGraphicFramePr>
          <p:nvPr>
            <p:extLst/>
          </p:nvPr>
        </p:nvGraphicFramePr>
        <p:xfrm>
          <a:off x="3814912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3" name="Visio" r:id="rId15" imgW="946826" imgH="689844" progId="Visio.Drawing.11">
                  <p:embed/>
                </p:oleObj>
              </mc:Choice>
              <mc:Fallback>
                <p:oleObj name="Visio" r:id="rId1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2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0"/>
          <p:cNvGraphicFramePr>
            <a:graphicFrameLocks noChangeAspect="1"/>
          </p:cNvGraphicFramePr>
          <p:nvPr>
            <p:extLst/>
          </p:nvPr>
        </p:nvGraphicFramePr>
        <p:xfrm>
          <a:off x="3949384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4" name="Visio" r:id="rId16" imgW="946826" imgH="689844" progId="Visio.Drawing.11">
                  <p:embed/>
                </p:oleObj>
              </mc:Choice>
              <mc:Fallback>
                <p:oleObj name="Visio" r:id="rId1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384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0"/>
          <p:cNvGraphicFramePr>
            <a:graphicFrameLocks noChangeAspect="1"/>
          </p:cNvGraphicFramePr>
          <p:nvPr>
            <p:extLst/>
          </p:nvPr>
        </p:nvGraphicFramePr>
        <p:xfrm>
          <a:off x="2450203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" name="Visio" r:id="rId17" imgW="933585" imgH="676365" progId="Visio.Drawing.11">
                  <p:embed/>
                </p:oleObj>
              </mc:Choice>
              <mc:Fallback>
                <p:oleObj name="Visio" r:id="rId1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03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0"/>
          <p:cNvGraphicFramePr>
            <a:graphicFrameLocks noChangeAspect="1"/>
          </p:cNvGraphicFramePr>
          <p:nvPr>
            <p:extLst/>
          </p:nvPr>
        </p:nvGraphicFramePr>
        <p:xfrm>
          <a:off x="2450218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6" name="Visio" r:id="rId19" imgW="933585" imgH="676365" progId="Visio.Drawing.11">
                  <p:embed/>
                </p:oleObj>
              </mc:Choice>
              <mc:Fallback>
                <p:oleObj name="Visio" r:id="rId1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18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0"/>
          <p:cNvGraphicFramePr>
            <a:graphicFrameLocks noChangeAspect="1"/>
          </p:cNvGraphicFramePr>
          <p:nvPr>
            <p:extLst/>
          </p:nvPr>
        </p:nvGraphicFramePr>
        <p:xfrm>
          <a:off x="2584675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7" name="Visio" r:id="rId21" imgW="933585" imgH="676365" progId="Visio.Drawing.11">
                  <p:embed/>
                </p:oleObj>
              </mc:Choice>
              <mc:Fallback>
                <p:oleObj name="Visio" r:id="rId2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75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0"/>
          <p:cNvGraphicFramePr>
            <a:graphicFrameLocks noChangeAspect="1"/>
          </p:cNvGraphicFramePr>
          <p:nvPr>
            <p:extLst/>
          </p:nvPr>
        </p:nvGraphicFramePr>
        <p:xfrm>
          <a:off x="2584690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8" name="Visio" r:id="rId22" imgW="933585" imgH="676365" progId="Visio.Drawing.11">
                  <p:embed/>
                </p:oleObj>
              </mc:Choice>
              <mc:Fallback>
                <p:oleObj name="Visio" r:id="rId2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90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0"/>
          <p:cNvGraphicFramePr>
            <a:graphicFrameLocks noChangeAspect="1"/>
          </p:cNvGraphicFramePr>
          <p:nvPr>
            <p:extLst/>
          </p:nvPr>
        </p:nvGraphicFramePr>
        <p:xfrm>
          <a:off x="2719147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9" name="Visio" r:id="rId23" imgW="933585" imgH="676365" progId="Visio.Drawing.11">
                  <p:embed/>
                </p:oleObj>
              </mc:Choice>
              <mc:Fallback>
                <p:oleObj name="Visio" r:id="rId2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47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0"/>
          <p:cNvGraphicFramePr>
            <a:graphicFrameLocks noChangeAspect="1"/>
          </p:cNvGraphicFramePr>
          <p:nvPr>
            <p:extLst/>
          </p:nvPr>
        </p:nvGraphicFramePr>
        <p:xfrm>
          <a:off x="2719162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0" name="Visio" r:id="rId24" imgW="933585" imgH="676365" progId="Visio.Drawing.11">
                  <p:embed/>
                </p:oleObj>
              </mc:Choice>
              <mc:Fallback>
                <p:oleObj name="Visio" r:id="rId2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62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0"/>
          <p:cNvGraphicFramePr>
            <a:graphicFrameLocks noChangeAspect="1"/>
          </p:cNvGraphicFramePr>
          <p:nvPr>
            <p:extLst/>
          </p:nvPr>
        </p:nvGraphicFramePr>
        <p:xfrm>
          <a:off x="2853619" y="188471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1" name="Visio" r:id="rId25" imgW="933585" imgH="676365" progId="Visio.Drawing.11">
                  <p:embed/>
                </p:oleObj>
              </mc:Choice>
              <mc:Fallback>
                <p:oleObj name="Visio" r:id="rId2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19" y="188471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40"/>
          <p:cNvGraphicFramePr>
            <a:graphicFrameLocks noChangeAspect="1"/>
          </p:cNvGraphicFramePr>
          <p:nvPr>
            <p:extLst/>
          </p:nvPr>
        </p:nvGraphicFramePr>
        <p:xfrm>
          <a:off x="2853634" y="202275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2" name="Visio" r:id="rId26" imgW="933585" imgH="676365" progId="Visio.Drawing.11">
                  <p:embed/>
                </p:oleObj>
              </mc:Choice>
              <mc:Fallback>
                <p:oleObj name="Visio" r:id="rId2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34" y="202275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5"/>
          <p:cNvGraphicFramePr>
            <a:graphicFrameLocks noChangeAspect="1"/>
          </p:cNvGraphicFramePr>
          <p:nvPr>
            <p:extLst/>
          </p:nvPr>
        </p:nvGraphicFramePr>
        <p:xfrm>
          <a:off x="2508074" y="118566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3" name="Visio" r:id="rId27" imgW="946826" imgH="689844" progId="Visio.Drawing.11">
                  <p:embed/>
                </p:oleObj>
              </mc:Choice>
              <mc:Fallback>
                <p:oleObj name="Visio" r:id="rId2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074" y="118566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1132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4" name="Visio" r:id="rId28" imgW="946826" imgH="689844" progId="Visio.Drawing.11">
                  <p:embed/>
                </p:oleObj>
              </mc:Choice>
              <mc:Fallback>
                <p:oleObj name="Visio" r:id="rId2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1132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5"/>
          <p:cNvGraphicFramePr>
            <a:graphicFrameLocks noChangeAspect="1"/>
          </p:cNvGraphicFramePr>
          <p:nvPr>
            <p:extLst/>
          </p:nvPr>
        </p:nvGraphicFramePr>
        <p:xfrm>
          <a:off x="2507675" y="1047335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5" name="Visio" r:id="rId29" imgW="946826" imgH="689844" progId="Visio.Drawing.11">
                  <p:embed/>
                </p:oleObj>
              </mc:Choice>
              <mc:Fallback>
                <p:oleObj name="Visio" r:id="rId2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5" y="1047335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2517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6" name="Visio" r:id="rId30" imgW="946826" imgH="689844" progId="Visio.Drawing.11">
                  <p:embed/>
                </p:oleObj>
              </mc:Choice>
              <mc:Fallback>
                <p:oleObj name="Visio" r:id="rId3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2517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5"/>
          <p:cNvGraphicFramePr>
            <a:graphicFrameLocks noChangeAspect="1"/>
          </p:cNvGraphicFramePr>
          <p:nvPr>
            <p:extLst/>
          </p:nvPr>
        </p:nvGraphicFramePr>
        <p:xfrm>
          <a:off x="2753577" y="118596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7" name="Visio" r:id="rId31" imgW="946826" imgH="689844" progId="Visio.Drawing.11">
                  <p:embed/>
                </p:oleObj>
              </mc:Choice>
              <mc:Fallback>
                <p:oleObj name="Visio" r:id="rId3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577" y="118596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11349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8" name="Visio" r:id="rId32" imgW="946826" imgH="689844" progId="Visio.Drawing.11">
                  <p:embed/>
                </p:oleObj>
              </mc:Choice>
              <mc:Fallback>
                <p:oleObj name="Visio" r:id="rId3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11349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5"/>
          <p:cNvGraphicFramePr>
            <a:graphicFrameLocks noChangeAspect="1"/>
          </p:cNvGraphicFramePr>
          <p:nvPr>
            <p:extLst/>
          </p:nvPr>
        </p:nvGraphicFramePr>
        <p:xfrm>
          <a:off x="2753178" y="1047630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9" name="Visio" r:id="rId33" imgW="946826" imgH="689844" progId="Visio.Drawing.11">
                  <p:embed/>
                </p:oleObj>
              </mc:Choice>
              <mc:Fallback>
                <p:oleObj name="Visio" r:id="rId3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8" y="1047630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5"/>
          <p:cNvGraphicFramePr>
            <a:graphicFrameLocks noChangeAspect="1"/>
          </p:cNvGraphicFramePr>
          <p:nvPr>
            <p:extLst/>
          </p:nvPr>
        </p:nvGraphicFramePr>
        <p:xfrm>
          <a:off x="1405783" y="193655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0" name="Visio" r:id="rId34" imgW="933585" imgH="676365" progId="Visio.Drawing.11">
                  <p:embed/>
                </p:oleObj>
              </mc:Choice>
              <mc:Fallback>
                <p:oleObj name="Visio" r:id="rId3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783" y="193655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200744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1" name="Visio" r:id="rId36" imgW="933585" imgH="676365" progId="Visio.Drawing.11">
                  <p:embed/>
                </p:oleObj>
              </mc:Choice>
              <mc:Fallback>
                <p:oleObj name="Visio" r:id="rId3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0744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5"/>
          <p:cNvGraphicFramePr>
            <a:graphicFrameLocks noChangeAspect="1"/>
          </p:cNvGraphicFramePr>
          <p:nvPr>
            <p:extLst/>
          </p:nvPr>
        </p:nvGraphicFramePr>
        <p:xfrm>
          <a:off x="1403356" y="207367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" name="Visio" r:id="rId37" imgW="933585" imgH="676365" progId="Visio.Drawing.11">
                  <p:embed/>
                </p:oleObj>
              </mc:Choice>
              <mc:Fallback>
                <p:oleObj name="Visio" r:id="rId3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6" y="207367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18695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3" name="Visio" r:id="rId38" imgW="933585" imgH="676365" progId="Visio.Drawing.11">
                  <p:embed/>
                </p:oleObj>
              </mc:Choice>
              <mc:Fallback>
                <p:oleObj name="Visio" r:id="rId3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8695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5"/>
          <p:cNvGraphicFramePr>
            <a:graphicFrameLocks noChangeAspect="1"/>
          </p:cNvGraphicFramePr>
          <p:nvPr>
            <p:extLst/>
          </p:nvPr>
        </p:nvGraphicFramePr>
        <p:xfrm>
          <a:off x="1623919" y="193666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4" name="Visio" r:id="rId39" imgW="933585" imgH="676365" progId="Visio.Drawing.11">
                  <p:embed/>
                </p:oleObj>
              </mc:Choice>
              <mc:Fallback>
                <p:oleObj name="Visio" r:id="rId3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919" y="193666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2007552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5" name="Visio" r:id="rId40" imgW="933585" imgH="676365" progId="Visio.Drawing.11">
                  <p:embed/>
                </p:oleObj>
              </mc:Choice>
              <mc:Fallback>
                <p:oleObj name="Visio" r:id="rId4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2007552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5"/>
          <p:cNvGraphicFramePr>
            <a:graphicFrameLocks noChangeAspect="1"/>
          </p:cNvGraphicFramePr>
          <p:nvPr>
            <p:extLst/>
          </p:nvPr>
        </p:nvGraphicFramePr>
        <p:xfrm>
          <a:off x="1621492" y="207377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6" name="Visio" r:id="rId41" imgW="933585" imgH="676365" progId="Visio.Drawing.11">
                  <p:embed/>
                </p:oleObj>
              </mc:Choice>
              <mc:Fallback>
                <p:oleObj name="Visio" r:id="rId4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492" y="207377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186970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" name="Visio" r:id="rId42" imgW="933585" imgH="676365" progId="Visio.Drawing.11">
                  <p:embed/>
                </p:oleObj>
              </mc:Choice>
              <mc:Fallback>
                <p:oleObj name="Visio" r:id="rId4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186970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5"/>
          <p:cNvGraphicFramePr>
            <a:graphicFrameLocks noChangeAspect="1"/>
          </p:cNvGraphicFramePr>
          <p:nvPr>
            <p:extLst/>
          </p:nvPr>
        </p:nvGraphicFramePr>
        <p:xfrm>
          <a:off x="3614069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8" name="Visio" r:id="rId43" imgW="933585" imgH="676365" progId="Visio.Drawing.11">
                  <p:embed/>
                </p:oleObj>
              </mc:Choice>
              <mc:Fallback>
                <p:oleObj name="Visio" r:id="rId4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069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9" name="Visio" r:id="rId45" imgW="933585" imgH="676365" progId="Visio.Drawing.11">
                  <p:embed/>
                </p:oleObj>
              </mc:Choice>
              <mc:Fallback>
                <p:oleObj name="Visio" r:id="rId4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0" name="Visio" r:id="rId46" imgW="933585" imgH="676365" progId="Visio.Drawing.11">
                  <p:embed/>
                </p:oleObj>
              </mc:Choice>
              <mc:Fallback>
                <p:oleObj name="Visio" r:id="rId4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1" name="Visio" r:id="rId47" imgW="933585" imgH="676365" progId="Visio.Drawing.11">
                  <p:embed/>
                </p:oleObj>
              </mc:Choice>
              <mc:Fallback>
                <p:oleObj name="Visio" r:id="rId4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5"/>
          <p:cNvGraphicFramePr>
            <a:graphicFrameLocks noChangeAspect="1"/>
          </p:cNvGraphicFramePr>
          <p:nvPr>
            <p:extLst/>
          </p:nvPr>
        </p:nvGraphicFramePr>
        <p:xfrm>
          <a:off x="3838182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2" name="Visio" r:id="rId48" imgW="933585" imgH="676365" progId="Visio.Drawing.11">
                  <p:embed/>
                </p:oleObj>
              </mc:Choice>
              <mc:Fallback>
                <p:oleObj name="Visio" r:id="rId4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182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3" name="Visio" r:id="rId49" imgW="933585" imgH="676365" progId="Visio.Drawing.11">
                  <p:embed/>
                </p:oleObj>
              </mc:Choice>
              <mc:Fallback>
                <p:oleObj name="Visio" r:id="rId4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4" name="Visio" r:id="rId50" imgW="933585" imgH="676365" progId="Visio.Drawing.11">
                  <p:embed/>
                </p:oleObj>
              </mc:Choice>
              <mc:Fallback>
                <p:oleObj name="Visio" r:id="rId5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5"/>
          <p:cNvGraphicFramePr>
            <a:graphicFrameLocks noChangeAspect="1"/>
          </p:cNvGraphicFramePr>
          <p:nvPr>
            <p:extLst/>
          </p:nvPr>
        </p:nvGraphicFramePr>
        <p:xfrm>
          <a:off x="3835809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" name="Visio" r:id="rId51" imgW="933585" imgH="676365" progId="Visio.Drawing.11">
                  <p:embed/>
                </p:oleObj>
              </mc:Choice>
              <mc:Fallback>
                <p:oleObj name="Visio" r:id="rId5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809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90233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6" name="Visio" r:id="rId52" imgW="946826" imgH="689844" progId="Visio.Drawing.11">
                  <p:embed/>
                </p:oleObj>
              </mc:Choice>
              <mc:Fallback>
                <p:oleObj name="Visio" r:id="rId5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90233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15"/>
          <p:cNvGraphicFramePr>
            <a:graphicFrameLocks noChangeAspect="1"/>
          </p:cNvGraphicFramePr>
          <p:nvPr>
            <p:extLst/>
          </p:nvPr>
        </p:nvGraphicFramePr>
        <p:xfrm>
          <a:off x="1393307" y="2836601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7" name="Visio" r:id="rId53" imgW="946826" imgH="689844" progId="Visio.Drawing.11">
                  <p:embed/>
                </p:oleObj>
              </mc:Choice>
              <mc:Fallback>
                <p:oleObj name="Visio" r:id="rId5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307" y="2836601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7641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8" name="Visio" r:id="rId54" imgW="946826" imgH="689844" progId="Visio.Drawing.11">
                  <p:embed/>
                </p:oleObj>
              </mc:Choice>
              <mc:Fallback>
                <p:oleObj name="Visio" r:id="rId5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7641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15"/>
          <p:cNvGraphicFramePr>
            <a:graphicFrameLocks noChangeAspect="1"/>
          </p:cNvGraphicFramePr>
          <p:nvPr>
            <p:extLst/>
          </p:nvPr>
        </p:nvGraphicFramePr>
        <p:xfrm>
          <a:off x="1392908" y="269826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9" name="Visio" r:id="rId55" imgW="946826" imgH="689844" progId="Visio.Drawing.11">
                  <p:embed/>
                </p:oleObj>
              </mc:Choice>
              <mc:Fallback>
                <p:oleObj name="Visio" r:id="rId5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8" y="269826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9026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0" name="Visio" r:id="rId56" imgW="946826" imgH="689844" progId="Visio.Drawing.11">
                  <p:embed/>
                </p:oleObj>
              </mc:Choice>
              <mc:Fallback>
                <p:oleObj name="Visio" r:id="rId5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9026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5"/>
          <p:cNvGraphicFramePr>
            <a:graphicFrameLocks noChangeAspect="1"/>
          </p:cNvGraphicFramePr>
          <p:nvPr>
            <p:extLst/>
          </p:nvPr>
        </p:nvGraphicFramePr>
        <p:xfrm>
          <a:off x="1638810" y="2836896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1" name="Visio" r:id="rId57" imgW="946826" imgH="689844" progId="Visio.Drawing.11">
                  <p:embed/>
                </p:oleObj>
              </mc:Choice>
              <mc:Fallback>
                <p:oleObj name="Visio" r:id="rId5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810" y="2836896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76442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2" name="Visio" r:id="rId58" imgW="946826" imgH="689844" progId="Visio.Drawing.11">
                  <p:embed/>
                </p:oleObj>
              </mc:Choice>
              <mc:Fallback>
                <p:oleObj name="Visio" r:id="rId5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76442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5"/>
          <p:cNvGraphicFramePr>
            <a:graphicFrameLocks noChangeAspect="1"/>
          </p:cNvGraphicFramePr>
          <p:nvPr>
            <p:extLst/>
          </p:nvPr>
        </p:nvGraphicFramePr>
        <p:xfrm>
          <a:off x="1638411" y="269856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3" name="Visio" r:id="rId59" imgW="946826" imgH="689844" progId="Visio.Drawing.11">
                  <p:embed/>
                </p:oleObj>
              </mc:Choice>
              <mc:Fallback>
                <p:oleObj name="Visio" r:id="rId5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1" y="269856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5"/>
          <p:cNvGraphicFramePr>
            <a:graphicFrameLocks noChangeAspect="1"/>
          </p:cNvGraphicFramePr>
          <p:nvPr>
            <p:extLst/>
          </p:nvPr>
        </p:nvGraphicFramePr>
        <p:xfrm>
          <a:off x="2512198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4" name="Visio" r:id="rId60" imgW="933585" imgH="676365" progId="Visio.Drawing.11">
                  <p:embed/>
                </p:oleObj>
              </mc:Choice>
              <mc:Fallback>
                <p:oleObj name="Visio" r:id="rId6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198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5" name="Visio" r:id="rId61" imgW="933585" imgH="676365" progId="Visio.Drawing.11">
                  <p:embed/>
                </p:oleObj>
              </mc:Choice>
              <mc:Fallback>
                <p:oleObj name="Visio" r:id="rId6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6" name="Visio" r:id="rId62" imgW="933585" imgH="676365" progId="Visio.Drawing.11">
                  <p:embed/>
                </p:oleObj>
              </mc:Choice>
              <mc:Fallback>
                <p:oleObj name="Visio" r:id="rId6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5"/>
          <p:cNvGraphicFramePr>
            <a:graphicFrameLocks noChangeAspect="1"/>
          </p:cNvGraphicFramePr>
          <p:nvPr>
            <p:extLst/>
          </p:nvPr>
        </p:nvGraphicFramePr>
        <p:xfrm>
          <a:off x="2509825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7" name="Visio" r:id="rId63" imgW="933585" imgH="676365" progId="Visio.Drawing.11">
                  <p:embed/>
                </p:oleObj>
              </mc:Choice>
              <mc:Fallback>
                <p:oleObj name="Visio" r:id="rId6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25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5"/>
          <p:cNvGraphicFramePr>
            <a:graphicFrameLocks noChangeAspect="1"/>
          </p:cNvGraphicFramePr>
          <p:nvPr>
            <p:extLst/>
          </p:nvPr>
        </p:nvGraphicFramePr>
        <p:xfrm>
          <a:off x="2736311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8" name="Visio" r:id="rId64" imgW="933585" imgH="676365" progId="Visio.Drawing.11">
                  <p:embed/>
                </p:oleObj>
              </mc:Choice>
              <mc:Fallback>
                <p:oleObj name="Visio" r:id="rId6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311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9" name="Visio" r:id="rId65" imgW="933585" imgH="676365" progId="Visio.Drawing.11">
                  <p:embed/>
                </p:oleObj>
              </mc:Choice>
              <mc:Fallback>
                <p:oleObj name="Visio" r:id="rId6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0" name="Visio" r:id="rId66" imgW="933585" imgH="676365" progId="Visio.Drawing.11">
                  <p:embed/>
                </p:oleObj>
              </mc:Choice>
              <mc:Fallback>
                <p:oleObj name="Visio" r:id="rId6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5"/>
          <p:cNvGraphicFramePr>
            <a:graphicFrameLocks noChangeAspect="1"/>
          </p:cNvGraphicFramePr>
          <p:nvPr>
            <p:extLst/>
          </p:nvPr>
        </p:nvGraphicFramePr>
        <p:xfrm>
          <a:off x="2733938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1" name="Visio" r:id="rId67" imgW="933585" imgH="676365" progId="Visio.Drawing.11">
                  <p:embed/>
                </p:oleObj>
              </mc:Choice>
              <mc:Fallback>
                <p:oleObj name="Visio" r:id="rId6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938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5"/>
          <p:cNvGraphicFramePr>
            <a:graphicFrameLocks noChangeAspect="1"/>
          </p:cNvGraphicFramePr>
          <p:nvPr>
            <p:extLst/>
          </p:nvPr>
        </p:nvGraphicFramePr>
        <p:xfrm>
          <a:off x="3613831" y="276129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2" name="Visio" r:id="rId68" imgW="933585" imgH="676365" progId="Visio.Drawing.11">
                  <p:embed/>
                </p:oleObj>
              </mc:Choice>
              <mc:Fallback>
                <p:oleObj name="Visio" r:id="rId6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831" y="276129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83218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3" name="Visio" r:id="rId69" imgW="933585" imgH="676365" progId="Visio.Drawing.11">
                  <p:embed/>
                </p:oleObj>
              </mc:Choice>
              <mc:Fallback>
                <p:oleObj name="Visio" r:id="rId6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83218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5"/>
          <p:cNvGraphicFramePr>
            <a:graphicFrameLocks noChangeAspect="1"/>
          </p:cNvGraphicFramePr>
          <p:nvPr>
            <p:extLst/>
          </p:nvPr>
        </p:nvGraphicFramePr>
        <p:xfrm>
          <a:off x="3611404" y="28984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" name="Visio" r:id="rId70" imgW="933585" imgH="676365" progId="Visio.Drawing.11">
                  <p:embed/>
                </p:oleObj>
              </mc:Choice>
              <mc:Fallback>
                <p:oleObj name="Visio" r:id="rId7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404" y="28984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69433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5" name="Visio" r:id="rId71" imgW="933585" imgH="676365" progId="Visio.Drawing.11">
                  <p:embed/>
                </p:oleObj>
              </mc:Choice>
              <mc:Fallback>
                <p:oleObj name="Visio" r:id="rId7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69433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5"/>
          <p:cNvGraphicFramePr>
            <a:graphicFrameLocks noChangeAspect="1"/>
          </p:cNvGraphicFramePr>
          <p:nvPr>
            <p:extLst/>
          </p:nvPr>
        </p:nvGraphicFramePr>
        <p:xfrm>
          <a:off x="3831967" y="276140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6" name="Visio" r:id="rId72" imgW="933585" imgH="676365" progId="Visio.Drawing.11">
                  <p:embed/>
                </p:oleObj>
              </mc:Choice>
              <mc:Fallback>
                <p:oleObj name="Visio" r:id="rId7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967" y="276140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83228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7" name="Visio" r:id="rId73" imgW="933585" imgH="676365" progId="Visio.Drawing.11">
                  <p:embed/>
                </p:oleObj>
              </mc:Choice>
              <mc:Fallback>
                <p:oleObj name="Visio" r:id="rId7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83228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5"/>
          <p:cNvGraphicFramePr>
            <a:graphicFrameLocks noChangeAspect="1"/>
          </p:cNvGraphicFramePr>
          <p:nvPr>
            <p:extLst/>
          </p:nvPr>
        </p:nvGraphicFramePr>
        <p:xfrm>
          <a:off x="3829540" y="2898511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8" name="Visio" r:id="rId74" imgW="933585" imgH="676365" progId="Visio.Drawing.11">
                  <p:embed/>
                </p:oleObj>
              </mc:Choice>
              <mc:Fallback>
                <p:oleObj name="Visio" r:id="rId7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540" y="2898511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69443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9" name="Visio" r:id="rId75" imgW="933585" imgH="676365" progId="Visio.Drawing.11">
                  <p:embed/>
                </p:oleObj>
              </mc:Choice>
              <mc:Fallback>
                <p:oleObj name="Visio" r:id="rId7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69443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40"/>
          <p:cNvGraphicFramePr>
            <a:graphicFrameLocks noChangeAspect="1"/>
          </p:cNvGraphicFramePr>
          <p:nvPr>
            <p:extLst/>
          </p:nvPr>
        </p:nvGraphicFramePr>
        <p:xfrm>
          <a:off x="1340596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0" name="Visio" r:id="rId76" imgW="933585" imgH="676365" progId="Visio.Drawing.11">
                  <p:embed/>
                </p:oleObj>
              </mc:Choice>
              <mc:Fallback>
                <p:oleObj name="Visio" r:id="rId7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596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40"/>
          <p:cNvGraphicFramePr>
            <a:graphicFrameLocks noChangeAspect="1"/>
          </p:cNvGraphicFramePr>
          <p:nvPr>
            <p:extLst/>
          </p:nvPr>
        </p:nvGraphicFramePr>
        <p:xfrm>
          <a:off x="1340611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1" name="Visio" r:id="rId77" imgW="933585" imgH="676365" progId="Visio.Drawing.11">
                  <p:embed/>
                </p:oleObj>
              </mc:Choice>
              <mc:Fallback>
                <p:oleObj name="Visio" r:id="rId7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611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40"/>
          <p:cNvGraphicFramePr>
            <a:graphicFrameLocks noChangeAspect="1"/>
          </p:cNvGraphicFramePr>
          <p:nvPr>
            <p:extLst/>
          </p:nvPr>
        </p:nvGraphicFramePr>
        <p:xfrm>
          <a:off x="1475068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" name="Visio" r:id="rId78" imgW="933585" imgH="676365" progId="Visio.Drawing.11">
                  <p:embed/>
                </p:oleObj>
              </mc:Choice>
              <mc:Fallback>
                <p:oleObj name="Visio" r:id="rId7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68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40"/>
          <p:cNvGraphicFramePr>
            <a:graphicFrameLocks noChangeAspect="1"/>
          </p:cNvGraphicFramePr>
          <p:nvPr>
            <p:extLst/>
          </p:nvPr>
        </p:nvGraphicFramePr>
        <p:xfrm>
          <a:off x="1475083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" name="Visio" r:id="rId79" imgW="933585" imgH="676365" progId="Visio.Drawing.11">
                  <p:embed/>
                </p:oleObj>
              </mc:Choice>
              <mc:Fallback>
                <p:oleObj name="Visio" r:id="rId7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83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40"/>
          <p:cNvGraphicFramePr>
            <a:graphicFrameLocks noChangeAspect="1"/>
          </p:cNvGraphicFramePr>
          <p:nvPr>
            <p:extLst/>
          </p:nvPr>
        </p:nvGraphicFramePr>
        <p:xfrm>
          <a:off x="1609540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" name="Visio" r:id="rId80" imgW="933585" imgH="676365" progId="Visio.Drawing.11">
                  <p:embed/>
                </p:oleObj>
              </mc:Choice>
              <mc:Fallback>
                <p:oleObj name="Visio" r:id="rId8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40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40"/>
          <p:cNvGraphicFramePr>
            <a:graphicFrameLocks noChangeAspect="1"/>
          </p:cNvGraphicFramePr>
          <p:nvPr>
            <p:extLst/>
          </p:nvPr>
        </p:nvGraphicFramePr>
        <p:xfrm>
          <a:off x="1609555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" name="Visio" r:id="rId81" imgW="933585" imgH="676365" progId="Visio.Drawing.11">
                  <p:embed/>
                </p:oleObj>
              </mc:Choice>
              <mc:Fallback>
                <p:oleObj name="Visio" r:id="rId8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55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40"/>
          <p:cNvGraphicFramePr>
            <a:graphicFrameLocks noChangeAspect="1"/>
          </p:cNvGraphicFramePr>
          <p:nvPr>
            <p:extLst/>
          </p:nvPr>
        </p:nvGraphicFramePr>
        <p:xfrm>
          <a:off x="1744012" y="353618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" name="Visio" r:id="rId82" imgW="933585" imgH="676365" progId="Visio.Drawing.11">
                  <p:embed/>
                </p:oleObj>
              </mc:Choice>
              <mc:Fallback>
                <p:oleObj name="Visio" r:id="rId8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12" y="353618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40"/>
          <p:cNvGraphicFramePr>
            <a:graphicFrameLocks noChangeAspect="1"/>
          </p:cNvGraphicFramePr>
          <p:nvPr>
            <p:extLst/>
          </p:nvPr>
        </p:nvGraphicFramePr>
        <p:xfrm>
          <a:off x="1744027" y="367422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" name="Visio" r:id="rId83" imgW="933585" imgH="676365" progId="Visio.Drawing.11">
                  <p:embed/>
                </p:oleObj>
              </mc:Choice>
              <mc:Fallback>
                <p:oleObj name="Visio" r:id="rId8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27" y="367422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40"/>
          <p:cNvGraphicFramePr>
            <a:graphicFrameLocks noChangeAspect="1"/>
          </p:cNvGraphicFramePr>
          <p:nvPr>
            <p:extLst/>
          </p:nvPr>
        </p:nvGraphicFramePr>
        <p:xfrm>
          <a:off x="2582653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" name="Visio" r:id="rId84" imgW="946826" imgH="689844" progId="Visio.Drawing.11">
                  <p:embed/>
                </p:oleObj>
              </mc:Choice>
              <mc:Fallback>
                <p:oleObj name="Visio" r:id="rId8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653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40"/>
          <p:cNvGraphicFramePr>
            <a:graphicFrameLocks noChangeAspect="1"/>
          </p:cNvGraphicFramePr>
          <p:nvPr>
            <p:extLst/>
          </p:nvPr>
        </p:nvGraphicFramePr>
        <p:xfrm>
          <a:off x="2444889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" name="Visio" r:id="rId85" imgW="946826" imgH="689844" progId="Visio.Drawing.11">
                  <p:embed/>
                </p:oleObj>
              </mc:Choice>
              <mc:Fallback>
                <p:oleObj name="Visio" r:id="rId8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889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40"/>
          <p:cNvGraphicFramePr>
            <a:graphicFrameLocks noChangeAspect="1"/>
          </p:cNvGraphicFramePr>
          <p:nvPr>
            <p:extLst/>
          </p:nvPr>
        </p:nvGraphicFramePr>
        <p:xfrm>
          <a:off x="2717125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" name="Visio" r:id="rId86" imgW="946826" imgH="689844" progId="Visio.Drawing.11">
                  <p:embed/>
                </p:oleObj>
              </mc:Choice>
              <mc:Fallback>
                <p:oleObj name="Visio" r:id="rId8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125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40"/>
          <p:cNvGraphicFramePr>
            <a:graphicFrameLocks noChangeAspect="1"/>
          </p:cNvGraphicFramePr>
          <p:nvPr>
            <p:extLst/>
          </p:nvPr>
        </p:nvGraphicFramePr>
        <p:xfrm>
          <a:off x="2851597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" name="Visio" r:id="rId87" imgW="946826" imgH="689844" progId="Visio.Drawing.11">
                  <p:embed/>
                </p:oleObj>
              </mc:Choice>
              <mc:Fallback>
                <p:oleObj name="Visio" r:id="rId8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597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40"/>
          <p:cNvGraphicFramePr>
            <a:graphicFrameLocks noChangeAspect="1"/>
          </p:cNvGraphicFramePr>
          <p:nvPr>
            <p:extLst/>
          </p:nvPr>
        </p:nvGraphicFramePr>
        <p:xfrm>
          <a:off x="2579665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" name="Visio" r:id="rId88" imgW="946826" imgH="689844" progId="Visio.Drawing.11">
                  <p:embed/>
                </p:oleObj>
              </mc:Choice>
              <mc:Fallback>
                <p:oleObj name="Visio" r:id="rId8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65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40"/>
          <p:cNvGraphicFramePr>
            <a:graphicFrameLocks noChangeAspect="1"/>
          </p:cNvGraphicFramePr>
          <p:nvPr>
            <p:extLst/>
          </p:nvPr>
        </p:nvGraphicFramePr>
        <p:xfrm>
          <a:off x="2441901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" name="Visio" r:id="rId89" imgW="946826" imgH="689844" progId="Visio.Drawing.11">
                  <p:embed/>
                </p:oleObj>
              </mc:Choice>
              <mc:Fallback>
                <p:oleObj name="Visio" r:id="rId8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901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40"/>
          <p:cNvGraphicFramePr>
            <a:graphicFrameLocks noChangeAspect="1"/>
          </p:cNvGraphicFramePr>
          <p:nvPr>
            <p:extLst/>
          </p:nvPr>
        </p:nvGraphicFramePr>
        <p:xfrm>
          <a:off x="2714137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4" name="Visio" r:id="rId90" imgW="946826" imgH="689844" progId="Visio.Drawing.11">
                  <p:embed/>
                </p:oleObj>
              </mc:Choice>
              <mc:Fallback>
                <p:oleObj name="Visio" r:id="rId9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137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40"/>
          <p:cNvGraphicFramePr>
            <a:graphicFrameLocks noChangeAspect="1"/>
          </p:cNvGraphicFramePr>
          <p:nvPr>
            <p:extLst/>
          </p:nvPr>
        </p:nvGraphicFramePr>
        <p:xfrm>
          <a:off x="2848609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" name="Visio" r:id="rId91" imgW="946826" imgH="689844" progId="Visio.Drawing.11">
                  <p:embed/>
                </p:oleObj>
              </mc:Choice>
              <mc:Fallback>
                <p:oleObj name="Visio" r:id="rId9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609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Inhaltsplatzhalter 2"/>
          <p:cNvSpPr>
            <a:spLocks noGrp="1"/>
          </p:cNvSpPr>
          <p:nvPr>
            <p:ph sz="quarter" idx="10"/>
          </p:nvPr>
        </p:nvSpPr>
        <p:spPr>
          <a:xfrm>
            <a:off x="4644008" y="699542"/>
            <a:ext cx="4032447" cy="36724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Details zum Lager / I</a:t>
            </a:r>
          </a:p>
          <a:p>
            <a:r>
              <a:rPr lang="de-DE" dirty="0"/>
              <a:t>Auf jedem Lagerort (Regal) befindet sich nur ein Produkt in einer bestimmten Menge</a:t>
            </a:r>
          </a:p>
          <a:p>
            <a:r>
              <a:rPr lang="de-DE" dirty="0"/>
              <a:t>Ein Produkt kann auch auf mehreren Lagerorten gelagert werden</a:t>
            </a:r>
          </a:p>
          <a:p>
            <a:r>
              <a:rPr lang="de-DE" dirty="0"/>
              <a:t>Alle Stück eines Produktes auf einem Lagerort haben dasselbe Ablaufdatum</a:t>
            </a:r>
          </a:p>
          <a:p>
            <a:r>
              <a:rPr lang="de-DE" dirty="0"/>
              <a:t>Der initiale Bestand und das Ablaufdatum sind je Produkt und Lagerort bekannt</a:t>
            </a:r>
          </a:p>
        </p:txBody>
      </p:sp>
      <p:sp>
        <p:nvSpPr>
          <p:cNvPr id="87" name="Ellipse 86"/>
          <p:cNvSpPr/>
          <p:nvPr/>
        </p:nvSpPr>
        <p:spPr>
          <a:xfrm>
            <a:off x="2191619" y="676633"/>
            <a:ext cx="1008112" cy="100811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>
          <a:xfrm>
            <a:off x="1097820" y="2318414"/>
            <a:ext cx="1008112" cy="100811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8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uiExpand="1" build="p"/>
      <p:bldP spid="87" grpId="0" animBg="1"/>
      <p:bldP spid="87" grpId="1" animBg="1"/>
      <p:bldP spid="88" grpId="0" animBg="1"/>
      <p:bldP spid="8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27534"/>
            <a:ext cx="3857761" cy="4083121"/>
          </a:xfrm>
          <a:prstGeom prst="rect">
            <a:avLst/>
          </a:prstGeom>
        </p:spPr>
      </p:pic>
      <p:graphicFrame>
        <p:nvGraphicFramePr>
          <p:cNvPr id="22" name="Objekt 21"/>
          <p:cNvGraphicFramePr>
            <a:graphicFrameLocks noGrp="1" noChangeAspect="1"/>
          </p:cNvGraphicFramePr>
          <p:nvPr>
            <p:extLst/>
          </p:nvPr>
        </p:nvGraphicFramePr>
        <p:xfrm>
          <a:off x="1763688" y="1173718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9" name="Visio" r:id="rId4" imgW="1543185" imgH="666660" progId="Visio.Drawing.11">
                  <p:embed/>
                </p:oleObj>
              </mc:Choice>
              <mc:Fallback>
                <p:oleObj name="Visio" r:id="rId4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173718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25140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" name="Visio" r:id="rId6" imgW="946826" imgH="689844" progId="Visio.Drawing.11">
                  <p:embed/>
                </p:oleObj>
              </mc:Choice>
              <mc:Fallback>
                <p:oleObj name="Visio" r:id="rId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25140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0"/>
          <p:cNvGraphicFramePr>
            <a:graphicFrameLocks noChangeAspect="1"/>
          </p:cNvGraphicFramePr>
          <p:nvPr>
            <p:extLst/>
          </p:nvPr>
        </p:nvGraphicFramePr>
        <p:xfrm>
          <a:off x="3677452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1" name="Visio" r:id="rId8" imgW="946826" imgH="689844" progId="Visio.Drawing.11">
                  <p:embed/>
                </p:oleObj>
              </mc:Choice>
              <mc:Fallback>
                <p:oleObj name="Visio" r:id="rId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452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0"/>
          <p:cNvGraphicFramePr>
            <a:graphicFrameLocks noChangeAspect="1"/>
          </p:cNvGraphicFramePr>
          <p:nvPr>
            <p:extLst/>
          </p:nvPr>
        </p:nvGraphicFramePr>
        <p:xfrm>
          <a:off x="3539688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2" name="Visio" r:id="rId10" imgW="946826" imgH="689844" progId="Visio.Drawing.11">
                  <p:embed/>
                </p:oleObj>
              </mc:Choice>
              <mc:Fallback>
                <p:oleObj name="Visio" r:id="rId1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688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0"/>
          <p:cNvGraphicFramePr>
            <a:graphicFrameLocks noChangeAspect="1"/>
          </p:cNvGraphicFramePr>
          <p:nvPr>
            <p:extLst/>
          </p:nvPr>
        </p:nvGraphicFramePr>
        <p:xfrm>
          <a:off x="3811924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3" name="Visio" r:id="rId11" imgW="946826" imgH="689844" progId="Visio.Drawing.11">
                  <p:embed/>
                </p:oleObj>
              </mc:Choice>
              <mc:Fallback>
                <p:oleObj name="Visio" r:id="rId1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924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0"/>
          <p:cNvGraphicFramePr>
            <a:graphicFrameLocks noChangeAspect="1"/>
          </p:cNvGraphicFramePr>
          <p:nvPr>
            <p:extLst/>
          </p:nvPr>
        </p:nvGraphicFramePr>
        <p:xfrm>
          <a:off x="3946396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4" name="Visio" r:id="rId12" imgW="946826" imgH="689844" progId="Visio.Drawing.11">
                  <p:embed/>
                </p:oleObj>
              </mc:Choice>
              <mc:Fallback>
                <p:oleObj name="Visio" r:id="rId1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396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0"/>
          <p:cNvGraphicFramePr>
            <a:graphicFrameLocks noChangeAspect="1"/>
          </p:cNvGraphicFramePr>
          <p:nvPr>
            <p:extLst/>
          </p:nvPr>
        </p:nvGraphicFramePr>
        <p:xfrm>
          <a:off x="3680440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" name="Visio" r:id="rId13" imgW="946826" imgH="689844" progId="Visio.Drawing.11">
                  <p:embed/>
                </p:oleObj>
              </mc:Choice>
              <mc:Fallback>
                <p:oleObj name="Visio" r:id="rId1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440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0"/>
          <p:cNvGraphicFramePr>
            <a:graphicFrameLocks noChangeAspect="1"/>
          </p:cNvGraphicFramePr>
          <p:nvPr>
            <p:extLst/>
          </p:nvPr>
        </p:nvGraphicFramePr>
        <p:xfrm>
          <a:off x="3542676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" name="Visio" r:id="rId14" imgW="946826" imgH="689844" progId="Visio.Drawing.11">
                  <p:embed/>
                </p:oleObj>
              </mc:Choice>
              <mc:Fallback>
                <p:oleObj name="Visio" r:id="rId1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676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0"/>
          <p:cNvGraphicFramePr>
            <a:graphicFrameLocks noChangeAspect="1"/>
          </p:cNvGraphicFramePr>
          <p:nvPr>
            <p:extLst/>
          </p:nvPr>
        </p:nvGraphicFramePr>
        <p:xfrm>
          <a:off x="3814912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7" name="Visio" r:id="rId15" imgW="946826" imgH="689844" progId="Visio.Drawing.11">
                  <p:embed/>
                </p:oleObj>
              </mc:Choice>
              <mc:Fallback>
                <p:oleObj name="Visio" r:id="rId1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2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0"/>
          <p:cNvGraphicFramePr>
            <a:graphicFrameLocks noChangeAspect="1"/>
          </p:cNvGraphicFramePr>
          <p:nvPr>
            <p:extLst/>
          </p:nvPr>
        </p:nvGraphicFramePr>
        <p:xfrm>
          <a:off x="3949384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8" name="Visio" r:id="rId16" imgW="946826" imgH="689844" progId="Visio.Drawing.11">
                  <p:embed/>
                </p:oleObj>
              </mc:Choice>
              <mc:Fallback>
                <p:oleObj name="Visio" r:id="rId1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384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0"/>
          <p:cNvGraphicFramePr>
            <a:graphicFrameLocks noChangeAspect="1"/>
          </p:cNvGraphicFramePr>
          <p:nvPr>
            <p:extLst/>
          </p:nvPr>
        </p:nvGraphicFramePr>
        <p:xfrm>
          <a:off x="2450203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" name="Visio" r:id="rId17" imgW="933585" imgH="676365" progId="Visio.Drawing.11">
                  <p:embed/>
                </p:oleObj>
              </mc:Choice>
              <mc:Fallback>
                <p:oleObj name="Visio" r:id="rId1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03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0"/>
          <p:cNvGraphicFramePr>
            <a:graphicFrameLocks noChangeAspect="1"/>
          </p:cNvGraphicFramePr>
          <p:nvPr>
            <p:extLst/>
          </p:nvPr>
        </p:nvGraphicFramePr>
        <p:xfrm>
          <a:off x="2450218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0" name="Visio" r:id="rId19" imgW="933585" imgH="676365" progId="Visio.Drawing.11">
                  <p:embed/>
                </p:oleObj>
              </mc:Choice>
              <mc:Fallback>
                <p:oleObj name="Visio" r:id="rId1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18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0"/>
          <p:cNvGraphicFramePr>
            <a:graphicFrameLocks noChangeAspect="1"/>
          </p:cNvGraphicFramePr>
          <p:nvPr>
            <p:extLst/>
          </p:nvPr>
        </p:nvGraphicFramePr>
        <p:xfrm>
          <a:off x="2584675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1" name="Visio" r:id="rId21" imgW="933585" imgH="676365" progId="Visio.Drawing.11">
                  <p:embed/>
                </p:oleObj>
              </mc:Choice>
              <mc:Fallback>
                <p:oleObj name="Visio" r:id="rId2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75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0"/>
          <p:cNvGraphicFramePr>
            <a:graphicFrameLocks noChangeAspect="1"/>
          </p:cNvGraphicFramePr>
          <p:nvPr>
            <p:extLst/>
          </p:nvPr>
        </p:nvGraphicFramePr>
        <p:xfrm>
          <a:off x="2584690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2" name="Visio" r:id="rId22" imgW="933585" imgH="676365" progId="Visio.Drawing.11">
                  <p:embed/>
                </p:oleObj>
              </mc:Choice>
              <mc:Fallback>
                <p:oleObj name="Visio" r:id="rId2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90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0"/>
          <p:cNvGraphicFramePr>
            <a:graphicFrameLocks noChangeAspect="1"/>
          </p:cNvGraphicFramePr>
          <p:nvPr>
            <p:extLst/>
          </p:nvPr>
        </p:nvGraphicFramePr>
        <p:xfrm>
          <a:off x="2719147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3" name="Visio" r:id="rId23" imgW="933585" imgH="676365" progId="Visio.Drawing.11">
                  <p:embed/>
                </p:oleObj>
              </mc:Choice>
              <mc:Fallback>
                <p:oleObj name="Visio" r:id="rId2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47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0"/>
          <p:cNvGraphicFramePr>
            <a:graphicFrameLocks noChangeAspect="1"/>
          </p:cNvGraphicFramePr>
          <p:nvPr>
            <p:extLst/>
          </p:nvPr>
        </p:nvGraphicFramePr>
        <p:xfrm>
          <a:off x="2719162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4" name="Visio" r:id="rId24" imgW="933585" imgH="676365" progId="Visio.Drawing.11">
                  <p:embed/>
                </p:oleObj>
              </mc:Choice>
              <mc:Fallback>
                <p:oleObj name="Visio" r:id="rId2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62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0"/>
          <p:cNvGraphicFramePr>
            <a:graphicFrameLocks noChangeAspect="1"/>
          </p:cNvGraphicFramePr>
          <p:nvPr>
            <p:extLst/>
          </p:nvPr>
        </p:nvGraphicFramePr>
        <p:xfrm>
          <a:off x="2853619" y="188471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5" name="Visio" r:id="rId25" imgW="933585" imgH="676365" progId="Visio.Drawing.11">
                  <p:embed/>
                </p:oleObj>
              </mc:Choice>
              <mc:Fallback>
                <p:oleObj name="Visio" r:id="rId2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19" y="188471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40"/>
          <p:cNvGraphicFramePr>
            <a:graphicFrameLocks noChangeAspect="1"/>
          </p:cNvGraphicFramePr>
          <p:nvPr>
            <p:extLst/>
          </p:nvPr>
        </p:nvGraphicFramePr>
        <p:xfrm>
          <a:off x="2853634" y="202275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6" name="Visio" r:id="rId26" imgW="933585" imgH="676365" progId="Visio.Drawing.11">
                  <p:embed/>
                </p:oleObj>
              </mc:Choice>
              <mc:Fallback>
                <p:oleObj name="Visio" r:id="rId2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34" y="202275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5"/>
          <p:cNvGraphicFramePr>
            <a:graphicFrameLocks noChangeAspect="1"/>
          </p:cNvGraphicFramePr>
          <p:nvPr>
            <p:extLst/>
          </p:nvPr>
        </p:nvGraphicFramePr>
        <p:xfrm>
          <a:off x="2508074" y="118566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7" name="Visio" r:id="rId27" imgW="946826" imgH="689844" progId="Visio.Drawing.11">
                  <p:embed/>
                </p:oleObj>
              </mc:Choice>
              <mc:Fallback>
                <p:oleObj name="Visio" r:id="rId2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074" y="118566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1132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" name="Visio" r:id="rId28" imgW="946826" imgH="689844" progId="Visio.Drawing.11">
                  <p:embed/>
                </p:oleObj>
              </mc:Choice>
              <mc:Fallback>
                <p:oleObj name="Visio" r:id="rId2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1132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5"/>
          <p:cNvGraphicFramePr>
            <a:graphicFrameLocks noChangeAspect="1"/>
          </p:cNvGraphicFramePr>
          <p:nvPr>
            <p:extLst/>
          </p:nvPr>
        </p:nvGraphicFramePr>
        <p:xfrm>
          <a:off x="2507675" y="1047335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9" name="Visio" r:id="rId29" imgW="946826" imgH="689844" progId="Visio.Drawing.11">
                  <p:embed/>
                </p:oleObj>
              </mc:Choice>
              <mc:Fallback>
                <p:oleObj name="Visio" r:id="rId2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5" y="1047335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2517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0" name="Visio" r:id="rId30" imgW="946826" imgH="689844" progId="Visio.Drawing.11">
                  <p:embed/>
                </p:oleObj>
              </mc:Choice>
              <mc:Fallback>
                <p:oleObj name="Visio" r:id="rId3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2517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5"/>
          <p:cNvGraphicFramePr>
            <a:graphicFrameLocks noChangeAspect="1"/>
          </p:cNvGraphicFramePr>
          <p:nvPr>
            <p:extLst/>
          </p:nvPr>
        </p:nvGraphicFramePr>
        <p:xfrm>
          <a:off x="2753577" y="118596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1" name="Visio" r:id="rId31" imgW="946826" imgH="689844" progId="Visio.Drawing.11">
                  <p:embed/>
                </p:oleObj>
              </mc:Choice>
              <mc:Fallback>
                <p:oleObj name="Visio" r:id="rId3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577" y="118596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11349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2" name="Visio" r:id="rId32" imgW="946826" imgH="689844" progId="Visio.Drawing.11">
                  <p:embed/>
                </p:oleObj>
              </mc:Choice>
              <mc:Fallback>
                <p:oleObj name="Visio" r:id="rId3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11349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5"/>
          <p:cNvGraphicFramePr>
            <a:graphicFrameLocks noChangeAspect="1"/>
          </p:cNvGraphicFramePr>
          <p:nvPr>
            <p:extLst/>
          </p:nvPr>
        </p:nvGraphicFramePr>
        <p:xfrm>
          <a:off x="2753178" y="1047630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3" name="Visio" r:id="rId33" imgW="946826" imgH="689844" progId="Visio.Drawing.11">
                  <p:embed/>
                </p:oleObj>
              </mc:Choice>
              <mc:Fallback>
                <p:oleObj name="Visio" r:id="rId3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8" y="1047630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5"/>
          <p:cNvGraphicFramePr>
            <a:graphicFrameLocks noChangeAspect="1"/>
          </p:cNvGraphicFramePr>
          <p:nvPr>
            <p:extLst/>
          </p:nvPr>
        </p:nvGraphicFramePr>
        <p:xfrm>
          <a:off x="1405783" y="193655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4" name="Visio" r:id="rId34" imgW="933585" imgH="676365" progId="Visio.Drawing.11">
                  <p:embed/>
                </p:oleObj>
              </mc:Choice>
              <mc:Fallback>
                <p:oleObj name="Visio" r:id="rId3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783" y="193655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200744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5" name="Visio" r:id="rId36" imgW="933585" imgH="676365" progId="Visio.Drawing.11">
                  <p:embed/>
                </p:oleObj>
              </mc:Choice>
              <mc:Fallback>
                <p:oleObj name="Visio" r:id="rId3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0744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5"/>
          <p:cNvGraphicFramePr>
            <a:graphicFrameLocks noChangeAspect="1"/>
          </p:cNvGraphicFramePr>
          <p:nvPr>
            <p:extLst/>
          </p:nvPr>
        </p:nvGraphicFramePr>
        <p:xfrm>
          <a:off x="1403356" y="207367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6" name="Visio" r:id="rId37" imgW="933585" imgH="676365" progId="Visio.Drawing.11">
                  <p:embed/>
                </p:oleObj>
              </mc:Choice>
              <mc:Fallback>
                <p:oleObj name="Visio" r:id="rId3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6" y="207367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18695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7" name="Visio" r:id="rId38" imgW="933585" imgH="676365" progId="Visio.Drawing.11">
                  <p:embed/>
                </p:oleObj>
              </mc:Choice>
              <mc:Fallback>
                <p:oleObj name="Visio" r:id="rId3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8695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5"/>
          <p:cNvGraphicFramePr>
            <a:graphicFrameLocks noChangeAspect="1"/>
          </p:cNvGraphicFramePr>
          <p:nvPr>
            <p:extLst/>
          </p:nvPr>
        </p:nvGraphicFramePr>
        <p:xfrm>
          <a:off x="1623919" y="193666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8" name="Visio" r:id="rId39" imgW="933585" imgH="676365" progId="Visio.Drawing.11">
                  <p:embed/>
                </p:oleObj>
              </mc:Choice>
              <mc:Fallback>
                <p:oleObj name="Visio" r:id="rId3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919" y="193666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2007552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9" name="Visio" r:id="rId40" imgW="933585" imgH="676365" progId="Visio.Drawing.11">
                  <p:embed/>
                </p:oleObj>
              </mc:Choice>
              <mc:Fallback>
                <p:oleObj name="Visio" r:id="rId4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2007552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5"/>
          <p:cNvGraphicFramePr>
            <a:graphicFrameLocks noChangeAspect="1"/>
          </p:cNvGraphicFramePr>
          <p:nvPr>
            <p:extLst/>
          </p:nvPr>
        </p:nvGraphicFramePr>
        <p:xfrm>
          <a:off x="1621492" y="207377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0" name="Visio" r:id="rId41" imgW="933585" imgH="676365" progId="Visio.Drawing.11">
                  <p:embed/>
                </p:oleObj>
              </mc:Choice>
              <mc:Fallback>
                <p:oleObj name="Visio" r:id="rId4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492" y="207377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186970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1" name="Visio" r:id="rId42" imgW="933585" imgH="676365" progId="Visio.Drawing.11">
                  <p:embed/>
                </p:oleObj>
              </mc:Choice>
              <mc:Fallback>
                <p:oleObj name="Visio" r:id="rId4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186970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5"/>
          <p:cNvGraphicFramePr>
            <a:graphicFrameLocks noChangeAspect="1"/>
          </p:cNvGraphicFramePr>
          <p:nvPr>
            <p:extLst/>
          </p:nvPr>
        </p:nvGraphicFramePr>
        <p:xfrm>
          <a:off x="3614069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2" name="Visio" r:id="rId43" imgW="933585" imgH="676365" progId="Visio.Drawing.11">
                  <p:embed/>
                </p:oleObj>
              </mc:Choice>
              <mc:Fallback>
                <p:oleObj name="Visio" r:id="rId4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069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3" name="Visio" r:id="rId45" imgW="933585" imgH="676365" progId="Visio.Drawing.11">
                  <p:embed/>
                </p:oleObj>
              </mc:Choice>
              <mc:Fallback>
                <p:oleObj name="Visio" r:id="rId4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4" name="Visio" r:id="rId46" imgW="933585" imgH="676365" progId="Visio.Drawing.11">
                  <p:embed/>
                </p:oleObj>
              </mc:Choice>
              <mc:Fallback>
                <p:oleObj name="Visio" r:id="rId4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" name="Visio" r:id="rId47" imgW="933585" imgH="676365" progId="Visio.Drawing.11">
                  <p:embed/>
                </p:oleObj>
              </mc:Choice>
              <mc:Fallback>
                <p:oleObj name="Visio" r:id="rId4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5"/>
          <p:cNvGraphicFramePr>
            <a:graphicFrameLocks noChangeAspect="1"/>
          </p:cNvGraphicFramePr>
          <p:nvPr>
            <p:extLst/>
          </p:nvPr>
        </p:nvGraphicFramePr>
        <p:xfrm>
          <a:off x="3838182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" name="Visio" r:id="rId48" imgW="933585" imgH="676365" progId="Visio.Drawing.11">
                  <p:embed/>
                </p:oleObj>
              </mc:Choice>
              <mc:Fallback>
                <p:oleObj name="Visio" r:id="rId4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182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7" name="Visio" r:id="rId49" imgW="933585" imgH="676365" progId="Visio.Drawing.11">
                  <p:embed/>
                </p:oleObj>
              </mc:Choice>
              <mc:Fallback>
                <p:oleObj name="Visio" r:id="rId4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8" name="Visio" r:id="rId50" imgW="933585" imgH="676365" progId="Visio.Drawing.11">
                  <p:embed/>
                </p:oleObj>
              </mc:Choice>
              <mc:Fallback>
                <p:oleObj name="Visio" r:id="rId5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5"/>
          <p:cNvGraphicFramePr>
            <a:graphicFrameLocks noChangeAspect="1"/>
          </p:cNvGraphicFramePr>
          <p:nvPr>
            <p:extLst/>
          </p:nvPr>
        </p:nvGraphicFramePr>
        <p:xfrm>
          <a:off x="3835809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9" name="Visio" r:id="rId51" imgW="933585" imgH="676365" progId="Visio.Drawing.11">
                  <p:embed/>
                </p:oleObj>
              </mc:Choice>
              <mc:Fallback>
                <p:oleObj name="Visio" r:id="rId5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809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90233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0" name="Visio" r:id="rId52" imgW="946826" imgH="689844" progId="Visio.Drawing.11">
                  <p:embed/>
                </p:oleObj>
              </mc:Choice>
              <mc:Fallback>
                <p:oleObj name="Visio" r:id="rId5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90233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15"/>
          <p:cNvGraphicFramePr>
            <a:graphicFrameLocks noChangeAspect="1"/>
          </p:cNvGraphicFramePr>
          <p:nvPr>
            <p:extLst/>
          </p:nvPr>
        </p:nvGraphicFramePr>
        <p:xfrm>
          <a:off x="1393307" y="2836601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1" name="Visio" r:id="rId53" imgW="946826" imgH="689844" progId="Visio.Drawing.11">
                  <p:embed/>
                </p:oleObj>
              </mc:Choice>
              <mc:Fallback>
                <p:oleObj name="Visio" r:id="rId5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307" y="2836601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7641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2" name="Visio" r:id="rId54" imgW="946826" imgH="689844" progId="Visio.Drawing.11">
                  <p:embed/>
                </p:oleObj>
              </mc:Choice>
              <mc:Fallback>
                <p:oleObj name="Visio" r:id="rId5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7641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15"/>
          <p:cNvGraphicFramePr>
            <a:graphicFrameLocks noChangeAspect="1"/>
          </p:cNvGraphicFramePr>
          <p:nvPr>
            <p:extLst/>
          </p:nvPr>
        </p:nvGraphicFramePr>
        <p:xfrm>
          <a:off x="1392908" y="269826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3" name="Visio" r:id="rId55" imgW="946826" imgH="689844" progId="Visio.Drawing.11">
                  <p:embed/>
                </p:oleObj>
              </mc:Choice>
              <mc:Fallback>
                <p:oleObj name="Visio" r:id="rId5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8" y="269826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9026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4" name="Visio" r:id="rId56" imgW="946826" imgH="689844" progId="Visio.Drawing.11">
                  <p:embed/>
                </p:oleObj>
              </mc:Choice>
              <mc:Fallback>
                <p:oleObj name="Visio" r:id="rId5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9026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5"/>
          <p:cNvGraphicFramePr>
            <a:graphicFrameLocks noChangeAspect="1"/>
          </p:cNvGraphicFramePr>
          <p:nvPr>
            <p:extLst/>
          </p:nvPr>
        </p:nvGraphicFramePr>
        <p:xfrm>
          <a:off x="1638810" y="2836896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5" name="Visio" r:id="rId57" imgW="946826" imgH="689844" progId="Visio.Drawing.11">
                  <p:embed/>
                </p:oleObj>
              </mc:Choice>
              <mc:Fallback>
                <p:oleObj name="Visio" r:id="rId5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810" y="2836896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76442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6" name="Visio" r:id="rId58" imgW="946826" imgH="689844" progId="Visio.Drawing.11">
                  <p:embed/>
                </p:oleObj>
              </mc:Choice>
              <mc:Fallback>
                <p:oleObj name="Visio" r:id="rId5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76442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5"/>
          <p:cNvGraphicFramePr>
            <a:graphicFrameLocks noChangeAspect="1"/>
          </p:cNvGraphicFramePr>
          <p:nvPr>
            <p:extLst/>
          </p:nvPr>
        </p:nvGraphicFramePr>
        <p:xfrm>
          <a:off x="1638411" y="269856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7" name="Visio" r:id="rId59" imgW="946826" imgH="689844" progId="Visio.Drawing.11">
                  <p:embed/>
                </p:oleObj>
              </mc:Choice>
              <mc:Fallback>
                <p:oleObj name="Visio" r:id="rId5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1" y="269856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5"/>
          <p:cNvGraphicFramePr>
            <a:graphicFrameLocks noChangeAspect="1"/>
          </p:cNvGraphicFramePr>
          <p:nvPr>
            <p:extLst/>
          </p:nvPr>
        </p:nvGraphicFramePr>
        <p:xfrm>
          <a:off x="2512198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8" name="Visio" r:id="rId60" imgW="933585" imgH="676365" progId="Visio.Drawing.11">
                  <p:embed/>
                </p:oleObj>
              </mc:Choice>
              <mc:Fallback>
                <p:oleObj name="Visio" r:id="rId6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198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9" name="Visio" r:id="rId61" imgW="933585" imgH="676365" progId="Visio.Drawing.11">
                  <p:embed/>
                </p:oleObj>
              </mc:Choice>
              <mc:Fallback>
                <p:oleObj name="Visio" r:id="rId6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0" name="Visio" r:id="rId62" imgW="933585" imgH="676365" progId="Visio.Drawing.11">
                  <p:embed/>
                </p:oleObj>
              </mc:Choice>
              <mc:Fallback>
                <p:oleObj name="Visio" r:id="rId6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5"/>
          <p:cNvGraphicFramePr>
            <a:graphicFrameLocks noChangeAspect="1"/>
          </p:cNvGraphicFramePr>
          <p:nvPr>
            <p:extLst/>
          </p:nvPr>
        </p:nvGraphicFramePr>
        <p:xfrm>
          <a:off x="2509825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1" name="Visio" r:id="rId63" imgW="933585" imgH="676365" progId="Visio.Drawing.11">
                  <p:embed/>
                </p:oleObj>
              </mc:Choice>
              <mc:Fallback>
                <p:oleObj name="Visio" r:id="rId6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25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5"/>
          <p:cNvGraphicFramePr>
            <a:graphicFrameLocks noChangeAspect="1"/>
          </p:cNvGraphicFramePr>
          <p:nvPr>
            <p:extLst/>
          </p:nvPr>
        </p:nvGraphicFramePr>
        <p:xfrm>
          <a:off x="2736311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2" name="Visio" r:id="rId64" imgW="933585" imgH="676365" progId="Visio.Drawing.11">
                  <p:embed/>
                </p:oleObj>
              </mc:Choice>
              <mc:Fallback>
                <p:oleObj name="Visio" r:id="rId6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311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3" name="Visio" r:id="rId65" imgW="933585" imgH="676365" progId="Visio.Drawing.11">
                  <p:embed/>
                </p:oleObj>
              </mc:Choice>
              <mc:Fallback>
                <p:oleObj name="Visio" r:id="rId6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" name="Visio" r:id="rId66" imgW="933585" imgH="676365" progId="Visio.Drawing.11">
                  <p:embed/>
                </p:oleObj>
              </mc:Choice>
              <mc:Fallback>
                <p:oleObj name="Visio" r:id="rId6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5"/>
          <p:cNvGraphicFramePr>
            <a:graphicFrameLocks noChangeAspect="1"/>
          </p:cNvGraphicFramePr>
          <p:nvPr>
            <p:extLst/>
          </p:nvPr>
        </p:nvGraphicFramePr>
        <p:xfrm>
          <a:off x="2733938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5" name="Visio" r:id="rId67" imgW="933585" imgH="676365" progId="Visio.Drawing.11">
                  <p:embed/>
                </p:oleObj>
              </mc:Choice>
              <mc:Fallback>
                <p:oleObj name="Visio" r:id="rId6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938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5"/>
          <p:cNvGraphicFramePr>
            <a:graphicFrameLocks noChangeAspect="1"/>
          </p:cNvGraphicFramePr>
          <p:nvPr>
            <p:extLst/>
          </p:nvPr>
        </p:nvGraphicFramePr>
        <p:xfrm>
          <a:off x="3613831" y="276129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6" name="Visio" r:id="rId68" imgW="933585" imgH="676365" progId="Visio.Drawing.11">
                  <p:embed/>
                </p:oleObj>
              </mc:Choice>
              <mc:Fallback>
                <p:oleObj name="Visio" r:id="rId6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831" y="276129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83218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7" name="Visio" r:id="rId69" imgW="933585" imgH="676365" progId="Visio.Drawing.11">
                  <p:embed/>
                </p:oleObj>
              </mc:Choice>
              <mc:Fallback>
                <p:oleObj name="Visio" r:id="rId6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83218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5"/>
          <p:cNvGraphicFramePr>
            <a:graphicFrameLocks noChangeAspect="1"/>
          </p:cNvGraphicFramePr>
          <p:nvPr>
            <p:extLst/>
          </p:nvPr>
        </p:nvGraphicFramePr>
        <p:xfrm>
          <a:off x="3611404" y="28984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8" name="Visio" r:id="rId70" imgW="933585" imgH="676365" progId="Visio.Drawing.11">
                  <p:embed/>
                </p:oleObj>
              </mc:Choice>
              <mc:Fallback>
                <p:oleObj name="Visio" r:id="rId7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404" y="28984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69433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9" name="Visio" r:id="rId71" imgW="933585" imgH="676365" progId="Visio.Drawing.11">
                  <p:embed/>
                </p:oleObj>
              </mc:Choice>
              <mc:Fallback>
                <p:oleObj name="Visio" r:id="rId7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69433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5"/>
          <p:cNvGraphicFramePr>
            <a:graphicFrameLocks noChangeAspect="1"/>
          </p:cNvGraphicFramePr>
          <p:nvPr>
            <p:extLst/>
          </p:nvPr>
        </p:nvGraphicFramePr>
        <p:xfrm>
          <a:off x="3831967" y="276140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0" name="Visio" r:id="rId72" imgW="933585" imgH="676365" progId="Visio.Drawing.11">
                  <p:embed/>
                </p:oleObj>
              </mc:Choice>
              <mc:Fallback>
                <p:oleObj name="Visio" r:id="rId7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967" y="276140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83228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1" name="Visio" r:id="rId73" imgW="933585" imgH="676365" progId="Visio.Drawing.11">
                  <p:embed/>
                </p:oleObj>
              </mc:Choice>
              <mc:Fallback>
                <p:oleObj name="Visio" r:id="rId7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83228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5"/>
          <p:cNvGraphicFramePr>
            <a:graphicFrameLocks noChangeAspect="1"/>
          </p:cNvGraphicFramePr>
          <p:nvPr>
            <p:extLst/>
          </p:nvPr>
        </p:nvGraphicFramePr>
        <p:xfrm>
          <a:off x="3829540" y="2898511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2" name="Visio" r:id="rId74" imgW="933585" imgH="676365" progId="Visio.Drawing.11">
                  <p:embed/>
                </p:oleObj>
              </mc:Choice>
              <mc:Fallback>
                <p:oleObj name="Visio" r:id="rId7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540" y="2898511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69443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3" name="Visio" r:id="rId75" imgW="933585" imgH="676365" progId="Visio.Drawing.11">
                  <p:embed/>
                </p:oleObj>
              </mc:Choice>
              <mc:Fallback>
                <p:oleObj name="Visio" r:id="rId7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69443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40"/>
          <p:cNvGraphicFramePr>
            <a:graphicFrameLocks noChangeAspect="1"/>
          </p:cNvGraphicFramePr>
          <p:nvPr>
            <p:extLst/>
          </p:nvPr>
        </p:nvGraphicFramePr>
        <p:xfrm>
          <a:off x="1340596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4" name="Visio" r:id="rId76" imgW="933585" imgH="676365" progId="Visio.Drawing.11">
                  <p:embed/>
                </p:oleObj>
              </mc:Choice>
              <mc:Fallback>
                <p:oleObj name="Visio" r:id="rId7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596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40"/>
          <p:cNvGraphicFramePr>
            <a:graphicFrameLocks noChangeAspect="1"/>
          </p:cNvGraphicFramePr>
          <p:nvPr>
            <p:extLst/>
          </p:nvPr>
        </p:nvGraphicFramePr>
        <p:xfrm>
          <a:off x="1340611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5" name="Visio" r:id="rId77" imgW="933585" imgH="676365" progId="Visio.Drawing.11">
                  <p:embed/>
                </p:oleObj>
              </mc:Choice>
              <mc:Fallback>
                <p:oleObj name="Visio" r:id="rId7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611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40"/>
          <p:cNvGraphicFramePr>
            <a:graphicFrameLocks noChangeAspect="1"/>
          </p:cNvGraphicFramePr>
          <p:nvPr>
            <p:extLst/>
          </p:nvPr>
        </p:nvGraphicFramePr>
        <p:xfrm>
          <a:off x="1475068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6" name="Visio" r:id="rId78" imgW="933585" imgH="676365" progId="Visio.Drawing.11">
                  <p:embed/>
                </p:oleObj>
              </mc:Choice>
              <mc:Fallback>
                <p:oleObj name="Visio" r:id="rId7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68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40"/>
          <p:cNvGraphicFramePr>
            <a:graphicFrameLocks noChangeAspect="1"/>
          </p:cNvGraphicFramePr>
          <p:nvPr>
            <p:extLst/>
          </p:nvPr>
        </p:nvGraphicFramePr>
        <p:xfrm>
          <a:off x="1475083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" name="Visio" r:id="rId79" imgW="933585" imgH="676365" progId="Visio.Drawing.11">
                  <p:embed/>
                </p:oleObj>
              </mc:Choice>
              <mc:Fallback>
                <p:oleObj name="Visio" r:id="rId7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83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40"/>
          <p:cNvGraphicFramePr>
            <a:graphicFrameLocks noChangeAspect="1"/>
          </p:cNvGraphicFramePr>
          <p:nvPr>
            <p:extLst/>
          </p:nvPr>
        </p:nvGraphicFramePr>
        <p:xfrm>
          <a:off x="1609540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" name="Visio" r:id="rId80" imgW="933585" imgH="676365" progId="Visio.Drawing.11">
                  <p:embed/>
                </p:oleObj>
              </mc:Choice>
              <mc:Fallback>
                <p:oleObj name="Visio" r:id="rId8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40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40"/>
          <p:cNvGraphicFramePr>
            <a:graphicFrameLocks noChangeAspect="1"/>
          </p:cNvGraphicFramePr>
          <p:nvPr>
            <p:extLst/>
          </p:nvPr>
        </p:nvGraphicFramePr>
        <p:xfrm>
          <a:off x="1609555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" name="Visio" r:id="rId81" imgW="933585" imgH="676365" progId="Visio.Drawing.11">
                  <p:embed/>
                </p:oleObj>
              </mc:Choice>
              <mc:Fallback>
                <p:oleObj name="Visio" r:id="rId8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55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40"/>
          <p:cNvGraphicFramePr>
            <a:graphicFrameLocks noChangeAspect="1"/>
          </p:cNvGraphicFramePr>
          <p:nvPr>
            <p:extLst/>
          </p:nvPr>
        </p:nvGraphicFramePr>
        <p:xfrm>
          <a:off x="1744012" y="353618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" name="Visio" r:id="rId82" imgW="933585" imgH="676365" progId="Visio.Drawing.11">
                  <p:embed/>
                </p:oleObj>
              </mc:Choice>
              <mc:Fallback>
                <p:oleObj name="Visio" r:id="rId8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12" y="353618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40"/>
          <p:cNvGraphicFramePr>
            <a:graphicFrameLocks noChangeAspect="1"/>
          </p:cNvGraphicFramePr>
          <p:nvPr>
            <p:extLst/>
          </p:nvPr>
        </p:nvGraphicFramePr>
        <p:xfrm>
          <a:off x="1744027" y="367422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" name="Visio" r:id="rId83" imgW="933585" imgH="676365" progId="Visio.Drawing.11">
                  <p:embed/>
                </p:oleObj>
              </mc:Choice>
              <mc:Fallback>
                <p:oleObj name="Visio" r:id="rId8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27" y="367422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40"/>
          <p:cNvGraphicFramePr>
            <a:graphicFrameLocks noChangeAspect="1"/>
          </p:cNvGraphicFramePr>
          <p:nvPr>
            <p:extLst/>
          </p:nvPr>
        </p:nvGraphicFramePr>
        <p:xfrm>
          <a:off x="2582653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" name="Visio" r:id="rId84" imgW="946826" imgH="689844" progId="Visio.Drawing.11">
                  <p:embed/>
                </p:oleObj>
              </mc:Choice>
              <mc:Fallback>
                <p:oleObj name="Visio" r:id="rId8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653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40"/>
          <p:cNvGraphicFramePr>
            <a:graphicFrameLocks noChangeAspect="1"/>
          </p:cNvGraphicFramePr>
          <p:nvPr>
            <p:extLst/>
          </p:nvPr>
        </p:nvGraphicFramePr>
        <p:xfrm>
          <a:off x="2444889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" name="Visio" r:id="rId85" imgW="946826" imgH="689844" progId="Visio.Drawing.11">
                  <p:embed/>
                </p:oleObj>
              </mc:Choice>
              <mc:Fallback>
                <p:oleObj name="Visio" r:id="rId8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889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40"/>
          <p:cNvGraphicFramePr>
            <a:graphicFrameLocks noChangeAspect="1"/>
          </p:cNvGraphicFramePr>
          <p:nvPr>
            <p:extLst/>
          </p:nvPr>
        </p:nvGraphicFramePr>
        <p:xfrm>
          <a:off x="2717125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4" name="Visio" r:id="rId86" imgW="946826" imgH="689844" progId="Visio.Drawing.11">
                  <p:embed/>
                </p:oleObj>
              </mc:Choice>
              <mc:Fallback>
                <p:oleObj name="Visio" r:id="rId8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125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40"/>
          <p:cNvGraphicFramePr>
            <a:graphicFrameLocks noChangeAspect="1"/>
          </p:cNvGraphicFramePr>
          <p:nvPr>
            <p:extLst/>
          </p:nvPr>
        </p:nvGraphicFramePr>
        <p:xfrm>
          <a:off x="2851597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" name="Visio" r:id="rId87" imgW="946826" imgH="689844" progId="Visio.Drawing.11">
                  <p:embed/>
                </p:oleObj>
              </mc:Choice>
              <mc:Fallback>
                <p:oleObj name="Visio" r:id="rId8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597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40"/>
          <p:cNvGraphicFramePr>
            <a:graphicFrameLocks noChangeAspect="1"/>
          </p:cNvGraphicFramePr>
          <p:nvPr>
            <p:extLst/>
          </p:nvPr>
        </p:nvGraphicFramePr>
        <p:xfrm>
          <a:off x="2579665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" name="Visio" r:id="rId88" imgW="946826" imgH="689844" progId="Visio.Drawing.11">
                  <p:embed/>
                </p:oleObj>
              </mc:Choice>
              <mc:Fallback>
                <p:oleObj name="Visio" r:id="rId8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65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40"/>
          <p:cNvGraphicFramePr>
            <a:graphicFrameLocks noChangeAspect="1"/>
          </p:cNvGraphicFramePr>
          <p:nvPr>
            <p:extLst/>
          </p:nvPr>
        </p:nvGraphicFramePr>
        <p:xfrm>
          <a:off x="2441901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" name="Visio" r:id="rId89" imgW="946826" imgH="689844" progId="Visio.Drawing.11">
                  <p:embed/>
                </p:oleObj>
              </mc:Choice>
              <mc:Fallback>
                <p:oleObj name="Visio" r:id="rId8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901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40"/>
          <p:cNvGraphicFramePr>
            <a:graphicFrameLocks noChangeAspect="1"/>
          </p:cNvGraphicFramePr>
          <p:nvPr>
            <p:extLst/>
          </p:nvPr>
        </p:nvGraphicFramePr>
        <p:xfrm>
          <a:off x="2714137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" name="Visio" r:id="rId90" imgW="946826" imgH="689844" progId="Visio.Drawing.11">
                  <p:embed/>
                </p:oleObj>
              </mc:Choice>
              <mc:Fallback>
                <p:oleObj name="Visio" r:id="rId9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137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40"/>
          <p:cNvGraphicFramePr>
            <a:graphicFrameLocks noChangeAspect="1"/>
          </p:cNvGraphicFramePr>
          <p:nvPr>
            <p:extLst/>
          </p:nvPr>
        </p:nvGraphicFramePr>
        <p:xfrm>
          <a:off x="2848609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" name="Visio" r:id="rId91" imgW="946826" imgH="689844" progId="Visio.Drawing.11">
                  <p:embed/>
                </p:oleObj>
              </mc:Choice>
              <mc:Fallback>
                <p:oleObj name="Visio" r:id="rId9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609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Inhaltsplatzhalter 2"/>
          <p:cNvSpPr>
            <a:spLocks noGrp="1"/>
          </p:cNvSpPr>
          <p:nvPr>
            <p:ph sz="quarter" idx="10"/>
          </p:nvPr>
        </p:nvSpPr>
        <p:spPr>
          <a:xfrm>
            <a:off x="4644008" y="699542"/>
            <a:ext cx="4032447" cy="36724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Details zum Lager / II</a:t>
            </a:r>
          </a:p>
          <a:p>
            <a:r>
              <a:rPr lang="de-DE" dirty="0"/>
              <a:t>Der Abstand zwischen vertikal bzw. horizontal benachbarten Lagerorten beträgt immer 1 Wegeinheit </a:t>
            </a:r>
            <a:br>
              <a:rPr lang="de-DE" dirty="0"/>
            </a:br>
            <a:r>
              <a:rPr lang="de-DE" dirty="0"/>
              <a:t>(Regalmitte bis Regalmitte)</a:t>
            </a:r>
          </a:p>
          <a:p>
            <a:r>
              <a:rPr lang="de-DE" dirty="0"/>
              <a:t>Im Lager gibt es zwei „</a:t>
            </a:r>
            <a:r>
              <a:rPr lang="de-DE" dirty="0" err="1"/>
              <a:t>Putlocations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Start- und Endpunkt für Behälter</a:t>
            </a:r>
          </a:p>
          <a:p>
            <a:pPr lvl="1"/>
            <a:r>
              <a:rPr lang="de-DE" dirty="0"/>
              <a:t>Leerbehälterstapel</a:t>
            </a:r>
          </a:p>
          <a:p>
            <a:pPr lvl="1"/>
            <a:r>
              <a:rPr lang="de-DE" dirty="0"/>
              <a:t>Keine Produkte</a:t>
            </a:r>
          </a:p>
          <a:p>
            <a:endParaRPr lang="de-DE" dirty="0"/>
          </a:p>
        </p:txBody>
      </p:sp>
      <p:sp>
        <p:nvSpPr>
          <p:cNvPr id="14" name="Ellipse 13"/>
          <p:cNvSpPr/>
          <p:nvPr/>
        </p:nvSpPr>
        <p:spPr>
          <a:xfrm>
            <a:off x="1202024" y="605934"/>
            <a:ext cx="1008112" cy="100811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302858" y="3030646"/>
            <a:ext cx="1008112" cy="100811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" name="Gruppieren 24"/>
          <p:cNvGrpSpPr/>
          <p:nvPr/>
        </p:nvGrpSpPr>
        <p:grpSpPr>
          <a:xfrm>
            <a:off x="2447752" y="920350"/>
            <a:ext cx="1380266" cy="1127291"/>
            <a:chOff x="2447752" y="920350"/>
            <a:chExt cx="1380266" cy="1127291"/>
          </a:xfrm>
        </p:grpSpPr>
        <p:cxnSp>
          <p:nvCxnSpPr>
            <p:cNvPr id="12" name="Gerade Verbindung mit Pfeil 11"/>
            <p:cNvCxnSpPr/>
            <p:nvPr/>
          </p:nvCxnSpPr>
          <p:spPr>
            <a:xfrm>
              <a:off x="2706316" y="1167282"/>
              <a:ext cx="12846" cy="88035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/>
          </p:nvSpPr>
          <p:spPr>
            <a:xfrm>
              <a:off x="3116598" y="92035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1</a:t>
              </a:r>
            </a:p>
          </p:txBody>
        </p:sp>
        <p:sp>
          <p:nvSpPr>
            <p:cNvPr id="137" name="Textfeld 136"/>
            <p:cNvSpPr txBox="1"/>
            <p:nvPr/>
          </p:nvSpPr>
          <p:spPr>
            <a:xfrm rot="16200000">
              <a:off x="2457625" y="144575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1</a:t>
              </a:r>
            </a:p>
          </p:txBody>
        </p:sp>
        <p:cxnSp>
          <p:nvCxnSpPr>
            <p:cNvPr id="139" name="Gerade Verbindung mit Pfeil 138"/>
            <p:cNvCxnSpPr/>
            <p:nvPr/>
          </p:nvCxnSpPr>
          <p:spPr>
            <a:xfrm>
              <a:off x="2717125" y="1167927"/>
              <a:ext cx="1088174" cy="126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/>
            <p:cNvCxnSpPr/>
            <p:nvPr/>
          </p:nvCxnSpPr>
          <p:spPr>
            <a:xfrm>
              <a:off x="2708451" y="1166203"/>
              <a:ext cx="1119567" cy="850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/>
            <p:cNvSpPr txBox="1"/>
            <p:nvPr/>
          </p:nvSpPr>
          <p:spPr>
            <a:xfrm rot="2337522">
              <a:off x="3230134" y="1362854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06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uiExpand="1" build="p"/>
      <p:bldP spid="14" grpId="0" animBg="1"/>
      <p:bldP spid="1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27534"/>
            <a:ext cx="3857761" cy="4083121"/>
          </a:xfrm>
          <a:prstGeom prst="rect">
            <a:avLst/>
          </a:prstGeom>
        </p:spPr>
      </p:pic>
      <p:graphicFrame>
        <p:nvGraphicFramePr>
          <p:cNvPr id="22" name="Objekt 2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46246018"/>
              </p:ext>
            </p:extLst>
          </p:nvPr>
        </p:nvGraphicFramePr>
        <p:xfrm>
          <a:off x="1763688" y="1173718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5" name="Visio" r:id="rId4" imgW="1543185" imgH="666660" progId="Visio.Drawing.11">
                  <p:embed/>
                </p:oleObj>
              </mc:Choice>
              <mc:Fallback>
                <p:oleObj name="Visio" r:id="rId4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173718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08989"/>
              </p:ext>
            </p:extLst>
          </p:nvPr>
        </p:nvGraphicFramePr>
        <p:xfrm>
          <a:off x="2507676" y="125140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6" name="Visio" r:id="rId6" imgW="946826" imgH="689844" progId="Visio.Drawing.11">
                  <p:embed/>
                </p:oleObj>
              </mc:Choice>
              <mc:Fallback>
                <p:oleObj name="Visio" r:id="rId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25140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408734"/>
              </p:ext>
            </p:extLst>
          </p:nvPr>
        </p:nvGraphicFramePr>
        <p:xfrm>
          <a:off x="3677452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7" name="Visio" r:id="rId8" imgW="946826" imgH="689844" progId="Visio.Drawing.11">
                  <p:embed/>
                </p:oleObj>
              </mc:Choice>
              <mc:Fallback>
                <p:oleObj name="Visio" r:id="rId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452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264568"/>
              </p:ext>
            </p:extLst>
          </p:nvPr>
        </p:nvGraphicFramePr>
        <p:xfrm>
          <a:off x="3539688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8" name="Visio" r:id="rId10" imgW="946826" imgH="689844" progId="Visio.Drawing.11">
                  <p:embed/>
                </p:oleObj>
              </mc:Choice>
              <mc:Fallback>
                <p:oleObj name="Visio" r:id="rId1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688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087106"/>
              </p:ext>
            </p:extLst>
          </p:nvPr>
        </p:nvGraphicFramePr>
        <p:xfrm>
          <a:off x="3811924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9" name="Visio" r:id="rId11" imgW="946826" imgH="689844" progId="Visio.Drawing.11">
                  <p:embed/>
                </p:oleObj>
              </mc:Choice>
              <mc:Fallback>
                <p:oleObj name="Visio" r:id="rId1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924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262371"/>
              </p:ext>
            </p:extLst>
          </p:nvPr>
        </p:nvGraphicFramePr>
        <p:xfrm>
          <a:off x="3946396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" name="Visio" r:id="rId12" imgW="946826" imgH="689844" progId="Visio.Drawing.11">
                  <p:embed/>
                </p:oleObj>
              </mc:Choice>
              <mc:Fallback>
                <p:oleObj name="Visio" r:id="rId1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396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36520"/>
              </p:ext>
            </p:extLst>
          </p:nvPr>
        </p:nvGraphicFramePr>
        <p:xfrm>
          <a:off x="3680440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" name="Visio" r:id="rId13" imgW="946826" imgH="689844" progId="Visio.Drawing.11">
                  <p:embed/>
                </p:oleObj>
              </mc:Choice>
              <mc:Fallback>
                <p:oleObj name="Visio" r:id="rId1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440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453266"/>
              </p:ext>
            </p:extLst>
          </p:nvPr>
        </p:nvGraphicFramePr>
        <p:xfrm>
          <a:off x="3542676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2" name="Visio" r:id="rId14" imgW="946826" imgH="689844" progId="Visio.Drawing.11">
                  <p:embed/>
                </p:oleObj>
              </mc:Choice>
              <mc:Fallback>
                <p:oleObj name="Visio" r:id="rId1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676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396940"/>
              </p:ext>
            </p:extLst>
          </p:nvPr>
        </p:nvGraphicFramePr>
        <p:xfrm>
          <a:off x="3814912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3" name="Visio" r:id="rId15" imgW="946826" imgH="689844" progId="Visio.Drawing.11">
                  <p:embed/>
                </p:oleObj>
              </mc:Choice>
              <mc:Fallback>
                <p:oleObj name="Visio" r:id="rId1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2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977514"/>
              </p:ext>
            </p:extLst>
          </p:nvPr>
        </p:nvGraphicFramePr>
        <p:xfrm>
          <a:off x="3949384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4" name="Visio" r:id="rId16" imgW="946826" imgH="689844" progId="Visio.Drawing.11">
                  <p:embed/>
                </p:oleObj>
              </mc:Choice>
              <mc:Fallback>
                <p:oleObj name="Visio" r:id="rId1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384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85126"/>
              </p:ext>
            </p:extLst>
          </p:nvPr>
        </p:nvGraphicFramePr>
        <p:xfrm>
          <a:off x="2450203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" name="Visio" r:id="rId17" imgW="933585" imgH="676365" progId="Visio.Drawing.11">
                  <p:embed/>
                </p:oleObj>
              </mc:Choice>
              <mc:Fallback>
                <p:oleObj name="Visio" r:id="rId1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03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626814"/>
              </p:ext>
            </p:extLst>
          </p:nvPr>
        </p:nvGraphicFramePr>
        <p:xfrm>
          <a:off x="2450218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6" name="Visio" r:id="rId19" imgW="933585" imgH="676365" progId="Visio.Drawing.11">
                  <p:embed/>
                </p:oleObj>
              </mc:Choice>
              <mc:Fallback>
                <p:oleObj name="Visio" r:id="rId1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18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260336"/>
              </p:ext>
            </p:extLst>
          </p:nvPr>
        </p:nvGraphicFramePr>
        <p:xfrm>
          <a:off x="2584675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7" name="Visio" r:id="rId21" imgW="933585" imgH="676365" progId="Visio.Drawing.11">
                  <p:embed/>
                </p:oleObj>
              </mc:Choice>
              <mc:Fallback>
                <p:oleObj name="Visio" r:id="rId2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75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976039"/>
              </p:ext>
            </p:extLst>
          </p:nvPr>
        </p:nvGraphicFramePr>
        <p:xfrm>
          <a:off x="2584690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8" name="Visio" r:id="rId22" imgW="933585" imgH="676365" progId="Visio.Drawing.11">
                  <p:embed/>
                </p:oleObj>
              </mc:Choice>
              <mc:Fallback>
                <p:oleObj name="Visio" r:id="rId2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90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244259"/>
              </p:ext>
            </p:extLst>
          </p:nvPr>
        </p:nvGraphicFramePr>
        <p:xfrm>
          <a:off x="2719147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9" name="Visio" r:id="rId23" imgW="933585" imgH="676365" progId="Visio.Drawing.11">
                  <p:embed/>
                </p:oleObj>
              </mc:Choice>
              <mc:Fallback>
                <p:oleObj name="Visio" r:id="rId2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47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454884"/>
              </p:ext>
            </p:extLst>
          </p:nvPr>
        </p:nvGraphicFramePr>
        <p:xfrm>
          <a:off x="2719162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0" name="Visio" r:id="rId24" imgW="933585" imgH="676365" progId="Visio.Drawing.11">
                  <p:embed/>
                </p:oleObj>
              </mc:Choice>
              <mc:Fallback>
                <p:oleObj name="Visio" r:id="rId2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62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526125"/>
              </p:ext>
            </p:extLst>
          </p:nvPr>
        </p:nvGraphicFramePr>
        <p:xfrm>
          <a:off x="2853619" y="188471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1" name="Visio" r:id="rId25" imgW="933585" imgH="676365" progId="Visio.Drawing.11">
                  <p:embed/>
                </p:oleObj>
              </mc:Choice>
              <mc:Fallback>
                <p:oleObj name="Visio" r:id="rId2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19" y="188471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462535"/>
              </p:ext>
            </p:extLst>
          </p:nvPr>
        </p:nvGraphicFramePr>
        <p:xfrm>
          <a:off x="2853634" y="202275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2" name="Visio" r:id="rId26" imgW="933585" imgH="676365" progId="Visio.Drawing.11">
                  <p:embed/>
                </p:oleObj>
              </mc:Choice>
              <mc:Fallback>
                <p:oleObj name="Visio" r:id="rId2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34" y="202275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582809"/>
              </p:ext>
            </p:extLst>
          </p:nvPr>
        </p:nvGraphicFramePr>
        <p:xfrm>
          <a:off x="2508074" y="118566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3" name="Visio" r:id="rId27" imgW="946826" imgH="689844" progId="Visio.Drawing.11">
                  <p:embed/>
                </p:oleObj>
              </mc:Choice>
              <mc:Fallback>
                <p:oleObj name="Visio" r:id="rId2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074" y="118566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909115"/>
              </p:ext>
            </p:extLst>
          </p:nvPr>
        </p:nvGraphicFramePr>
        <p:xfrm>
          <a:off x="2507676" y="11132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4" name="Visio" r:id="rId28" imgW="946826" imgH="689844" progId="Visio.Drawing.11">
                  <p:embed/>
                </p:oleObj>
              </mc:Choice>
              <mc:Fallback>
                <p:oleObj name="Visio" r:id="rId2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1132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577420"/>
              </p:ext>
            </p:extLst>
          </p:nvPr>
        </p:nvGraphicFramePr>
        <p:xfrm>
          <a:off x="2507675" y="1047335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" name="Visio" r:id="rId29" imgW="946826" imgH="689844" progId="Visio.Drawing.11">
                  <p:embed/>
                </p:oleObj>
              </mc:Choice>
              <mc:Fallback>
                <p:oleObj name="Visio" r:id="rId2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5" y="1047335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963127"/>
              </p:ext>
            </p:extLst>
          </p:nvPr>
        </p:nvGraphicFramePr>
        <p:xfrm>
          <a:off x="2753179" y="12517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6" name="Visio" r:id="rId30" imgW="946826" imgH="689844" progId="Visio.Drawing.11">
                  <p:embed/>
                </p:oleObj>
              </mc:Choice>
              <mc:Fallback>
                <p:oleObj name="Visio" r:id="rId3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2517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432106"/>
              </p:ext>
            </p:extLst>
          </p:nvPr>
        </p:nvGraphicFramePr>
        <p:xfrm>
          <a:off x="2753577" y="118596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7" name="Visio" r:id="rId31" imgW="946826" imgH="689844" progId="Visio.Drawing.11">
                  <p:embed/>
                </p:oleObj>
              </mc:Choice>
              <mc:Fallback>
                <p:oleObj name="Visio" r:id="rId3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577" y="118596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785939"/>
              </p:ext>
            </p:extLst>
          </p:nvPr>
        </p:nvGraphicFramePr>
        <p:xfrm>
          <a:off x="2753179" y="111349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8" name="Visio" r:id="rId32" imgW="946826" imgH="689844" progId="Visio.Drawing.11">
                  <p:embed/>
                </p:oleObj>
              </mc:Choice>
              <mc:Fallback>
                <p:oleObj name="Visio" r:id="rId3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11349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075480"/>
              </p:ext>
            </p:extLst>
          </p:nvPr>
        </p:nvGraphicFramePr>
        <p:xfrm>
          <a:off x="2753178" y="1047630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9" name="Visio" r:id="rId33" imgW="946826" imgH="689844" progId="Visio.Drawing.11">
                  <p:embed/>
                </p:oleObj>
              </mc:Choice>
              <mc:Fallback>
                <p:oleObj name="Visio" r:id="rId3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8" y="1047630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573177"/>
              </p:ext>
            </p:extLst>
          </p:nvPr>
        </p:nvGraphicFramePr>
        <p:xfrm>
          <a:off x="1405783" y="193655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0" name="Visio" r:id="rId34" imgW="933585" imgH="676365" progId="Visio.Drawing.11">
                  <p:embed/>
                </p:oleObj>
              </mc:Choice>
              <mc:Fallback>
                <p:oleObj name="Visio" r:id="rId3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783" y="193655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36570"/>
              </p:ext>
            </p:extLst>
          </p:nvPr>
        </p:nvGraphicFramePr>
        <p:xfrm>
          <a:off x="1403648" y="200744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1" name="Visio" r:id="rId36" imgW="933585" imgH="676365" progId="Visio.Drawing.11">
                  <p:embed/>
                </p:oleObj>
              </mc:Choice>
              <mc:Fallback>
                <p:oleObj name="Visio" r:id="rId3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0744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168883"/>
              </p:ext>
            </p:extLst>
          </p:nvPr>
        </p:nvGraphicFramePr>
        <p:xfrm>
          <a:off x="1403356" y="207367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2" name="Visio" r:id="rId37" imgW="933585" imgH="676365" progId="Visio.Drawing.11">
                  <p:embed/>
                </p:oleObj>
              </mc:Choice>
              <mc:Fallback>
                <p:oleObj name="Visio" r:id="rId3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6" y="207367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846184"/>
              </p:ext>
            </p:extLst>
          </p:nvPr>
        </p:nvGraphicFramePr>
        <p:xfrm>
          <a:off x="1403648" y="18695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3" name="Visio" r:id="rId38" imgW="933585" imgH="676365" progId="Visio.Drawing.11">
                  <p:embed/>
                </p:oleObj>
              </mc:Choice>
              <mc:Fallback>
                <p:oleObj name="Visio" r:id="rId3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8695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70408"/>
              </p:ext>
            </p:extLst>
          </p:nvPr>
        </p:nvGraphicFramePr>
        <p:xfrm>
          <a:off x="1623919" y="193666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4" name="Visio" r:id="rId39" imgW="933585" imgH="676365" progId="Visio.Drawing.11">
                  <p:embed/>
                </p:oleObj>
              </mc:Choice>
              <mc:Fallback>
                <p:oleObj name="Visio" r:id="rId3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919" y="193666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365685"/>
              </p:ext>
            </p:extLst>
          </p:nvPr>
        </p:nvGraphicFramePr>
        <p:xfrm>
          <a:off x="1621784" y="2007552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5" name="Visio" r:id="rId40" imgW="933585" imgH="676365" progId="Visio.Drawing.11">
                  <p:embed/>
                </p:oleObj>
              </mc:Choice>
              <mc:Fallback>
                <p:oleObj name="Visio" r:id="rId4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2007552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987933"/>
              </p:ext>
            </p:extLst>
          </p:nvPr>
        </p:nvGraphicFramePr>
        <p:xfrm>
          <a:off x="1621492" y="207377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6" name="Visio" r:id="rId41" imgW="933585" imgH="676365" progId="Visio.Drawing.11">
                  <p:embed/>
                </p:oleObj>
              </mc:Choice>
              <mc:Fallback>
                <p:oleObj name="Visio" r:id="rId4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492" y="207377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593794"/>
              </p:ext>
            </p:extLst>
          </p:nvPr>
        </p:nvGraphicFramePr>
        <p:xfrm>
          <a:off x="1621784" y="186970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7" name="Visio" r:id="rId42" imgW="933585" imgH="676365" progId="Visio.Drawing.11">
                  <p:embed/>
                </p:oleObj>
              </mc:Choice>
              <mc:Fallback>
                <p:oleObj name="Visio" r:id="rId4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186970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862068"/>
              </p:ext>
            </p:extLst>
          </p:nvPr>
        </p:nvGraphicFramePr>
        <p:xfrm>
          <a:off x="3614069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8" name="Visio" r:id="rId43" imgW="933585" imgH="676365" progId="Visio.Drawing.11">
                  <p:embed/>
                </p:oleObj>
              </mc:Choice>
              <mc:Fallback>
                <p:oleObj name="Visio" r:id="rId4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069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088552"/>
              </p:ext>
            </p:extLst>
          </p:nvPr>
        </p:nvGraphicFramePr>
        <p:xfrm>
          <a:off x="3611992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9" name="Visio" r:id="rId45" imgW="933585" imgH="676365" progId="Visio.Drawing.11">
                  <p:embed/>
                </p:oleObj>
              </mc:Choice>
              <mc:Fallback>
                <p:oleObj name="Visio" r:id="rId4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840519"/>
              </p:ext>
            </p:extLst>
          </p:nvPr>
        </p:nvGraphicFramePr>
        <p:xfrm>
          <a:off x="3611992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" name="Visio" r:id="rId46" imgW="933585" imgH="676365" progId="Visio.Drawing.11">
                  <p:embed/>
                </p:oleObj>
              </mc:Choice>
              <mc:Fallback>
                <p:oleObj name="Visio" r:id="rId4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333970"/>
              </p:ext>
            </p:extLst>
          </p:nvPr>
        </p:nvGraphicFramePr>
        <p:xfrm>
          <a:off x="3611696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" name="Visio" r:id="rId47" imgW="933585" imgH="676365" progId="Visio.Drawing.11">
                  <p:embed/>
                </p:oleObj>
              </mc:Choice>
              <mc:Fallback>
                <p:oleObj name="Visio" r:id="rId4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726786"/>
              </p:ext>
            </p:extLst>
          </p:nvPr>
        </p:nvGraphicFramePr>
        <p:xfrm>
          <a:off x="3838182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" name="Visio" r:id="rId48" imgW="933585" imgH="676365" progId="Visio.Drawing.11">
                  <p:embed/>
                </p:oleObj>
              </mc:Choice>
              <mc:Fallback>
                <p:oleObj name="Visio" r:id="rId4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182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129173"/>
              </p:ext>
            </p:extLst>
          </p:nvPr>
        </p:nvGraphicFramePr>
        <p:xfrm>
          <a:off x="3836105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" name="Visio" r:id="rId49" imgW="933585" imgH="676365" progId="Visio.Drawing.11">
                  <p:embed/>
                </p:oleObj>
              </mc:Choice>
              <mc:Fallback>
                <p:oleObj name="Visio" r:id="rId4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626163"/>
              </p:ext>
            </p:extLst>
          </p:nvPr>
        </p:nvGraphicFramePr>
        <p:xfrm>
          <a:off x="3836105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" name="Visio" r:id="rId50" imgW="933585" imgH="676365" progId="Visio.Drawing.11">
                  <p:embed/>
                </p:oleObj>
              </mc:Choice>
              <mc:Fallback>
                <p:oleObj name="Visio" r:id="rId5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420509"/>
              </p:ext>
            </p:extLst>
          </p:nvPr>
        </p:nvGraphicFramePr>
        <p:xfrm>
          <a:off x="3835809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" name="Visio" r:id="rId51" imgW="933585" imgH="676365" progId="Visio.Drawing.11">
                  <p:embed/>
                </p:oleObj>
              </mc:Choice>
              <mc:Fallback>
                <p:oleObj name="Visio" r:id="rId5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809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769737"/>
              </p:ext>
            </p:extLst>
          </p:nvPr>
        </p:nvGraphicFramePr>
        <p:xfrm>
          <a:off x="1392909" y="290233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" name="Visio" r:id="rId52" imgW="946826" imgH="689844" progId="Visio.Drawing.11">
                  <p:embed/>
                </p:oleObj>
              </mc:Choice>
              <mc:Fallback>
                <p:oleObj name="Visio" r:id="rId5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90233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300794"/>
              </p:ext>
            </p:extLst>
          </p:nvPr>
        </p:nvGraphicFramePr>
        <p:xfrm>
          <a:off x="1393307" y="2836601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" name="Visio" r:id="rId53" imgW="946826" imgH="689844" progId="Visio.Drawing.11">
                  <p:embed/>
                </p:oleObj>
              </mc:Choice>
              <mc:Fallback>
                <p:oleObj name="Visio" r:id="rId5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307" y="2836601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121866"/>
              </p:ext>
            </p:extLst>
          </p:nvPr>
        </p:nvGraphicFramePr>
        <p:xfrm>
          <a:off x="1392909" y="27641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" name="Visio" r:id="rId54" imgW="946826" imgH="689844" progId="Visio.Drawing.11">
                  <p:embed/>
                </p:oleObj>
              </mc:Choice>
              <mc:Fallback>
                <p:oleObj name="Visio" r:id="rId5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7641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330834"/>
              </p:ext>
            </p:extLst>
          </p:nvPr>
        </p:nvGraphicFramePr>
        <p:xfrm>
          <a:off x="1392908" y="269826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" name="Visio" r:id="rId55" imgW="946826" imgH="689844" progId="Visio.Drawing.11">
                  <p:embed/>
                </p:oleObj>
              </mc:Choice>
              <mc:Fallback>
                <p:oleObj name="Visio" r:id="rId5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8" y="269826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561377"/>
              </p:ext>
            </p:extLst>
          </p:nvPr>
        </p:nvGraphicFramePr>
        <p:xfrm>
          <a:off x="1638412" y="29026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" name="Visio" r:id="rId56" imgW="946826" imgH="689844" progId="Visio.Drawing.11">
                  <p:embed/>
                </p:oleObj>
              </mc:Choice>
              <mc:Fallback>
                <p:oleObj name="Visio" r:id="rId5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9026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58165"/>
              </p:ext>
            </p:extLst>
          </p:nvPr>
        </p:nvGraphicFramePr>
        <p:xfrm>
          <a:off x="1638810" y="2836896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" name="Visio" r:id="rId57" imgW="946826" imgH="689844" progId="Visio.Drawing.11">
                  <p:embed/>
                </p:oleObj>
              </mc:Choice>
              <mc:Fallback>
                <p:oleObj name="Visio" r:id="rId5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810" y="2836896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176323"/>
              </p:ext>
            </p:extLst>
          </p:nvPr>
        </p:nvGraphicFramePr>
        <p:xfrm>
          <a:off x="1638412" y="276442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" name="Visio" r:id="rId58" imgW="946826" imgH="689844" progId="Visio.Drawing.11">
                  <p:embed/>
                </p:oleObj>
              </mc:Choice>
              <mc:Fallback>
                <p:oleObj name="Visio" r:id="rId5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76442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019933"/>
              </p:ext>
            </p:extLst>
          </p:nvPr>
        </p:nvGraphicFramePr>
        <p:xfrm>
          <a:off x="1638411" y="269856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" name="Visio" r:id="rId59" imgW="946826" imgH="689844" progId="Visio.Drawing.11">
                  <p:embed/>
                </p:oleObj>
              </mc:Choice>
              <mc:Fallback>
                <p:oleObj name="Visio" r:id="rId5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1" y="269856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986400"/>
              </p:ext>
            </p:extLst>
          </p:nvPr>
        </p:nvGraphicFramePr>
        <p:xfrm>
          <a:off x="2512198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" name="Visio" r:id="rId60" imgW="933585" imgH="676365" progId="Visio.Drawing.11">
                  <p:embed/>
                </p:oleObj>
              </mc:Choice>
              <mc:Fallback>
                <p:oleObj name="Visio" r:id="rId6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198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591870"/>
              </p:ext>
            </p:extLst>
          </p:nvPr>
        </p:nvGraphicFramePr>
        <p:xfrm>
          <a:off x="2510121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" name="Visio" r:id="rId61" imgW="933585" imgH="676365" progId="Visio.Drawing.11">
                  <p:embed/>
                </p:oleObj>
              </mc:Choice>
              <mc:Fallback>
                <p:oleObj name="Visio" r:id="rId6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466969"/>
              </p:ext>
            </p:extLst>
          </p:nvPr>
        </p:nvGraphicFramePr>
        <p:xfrm>
          <a:off x="2510121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" name="Visio" r:id="rId62" imgW="933585" imgH="676365" progId="Visio.Drawing.11">
                  <p:embed/>
                </p:oleObj>
              </mc:Choice>
              <mc:Fallback>
                <p:oleObj name="Visio" r:id="rId6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249933"/>
              </p:ext>
            </p:extLst>
          </p:nvPr>
        </p:nvGraphicFramePr>
        <p:xfrm>
          <a:off x="2509825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" name="Visio" r:id="rId63" imgW="933585" imgH="676365" progId="Visio.Drawing.11">
                  <p:embed/>
                </p:oleObj>
              </mc:Choice>
              <mc:Fallback>
                <p:oleObj name="Visio" r:id="rId6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25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6518"/>
              </p:ext>
            </p:extLst>
          </p:nvPr>
        </p:nvGraphicFramePr>
        <p:xfrm>
          <a:off x="2736311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" name="Visio" r:id="rId64" imgW="933585" imgH="676365" progId="Visio.Drawing.11">
                  <p:embed/>
                </p:oleObj>
              </mc:Choice>
              <mc:Fallback>
                <p:oleObj name="Visio" r:id="rId6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311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02763"/>
              </p:ext>
            </p:extLst>
          </p:nvPr>
        </p:nvGraphicFramePr>
        <p:xfrm>
          <a:off x="2734234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9" name="Visio" r:id="rId65" imgW="933585" imgH="676365" progId="Visio.Drawing.11">
                  <p:embed/>
                </p:oleObj>
              </mc:Choice>
              <mc:Fallback>
                <p:oleObj name="Visio" r:id="rId6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71345"/>
              </p:ext>
            </p:extLst>
          </p:nvPr>
        </p:nvGraphicFramePr>
        <p:xfrm>
          <a:off x="2734234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0" name="Visio" r:id="rId66" imgW="933585" imgH="676365" progId="Visio.Drawing.11">
                  <p:embed/>
                </p:oleObj>
              </mc:Choice>
              <mc:Fallback>
                <p:oleObj name="Visio" r:id="rId6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006182"/>
              </p:ext>
            </p:extLst>
          </p:nvPr>
        </p:nvGraphicFramePr>
        <p:xfrm>
          <a:off x="2733938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1" name="Visio" r:id="rId67" imgW="933585" imgH="676365" progId="Visio.Drawing.11">
                  <p:embed/>
                </p:oleObj>
              </mc:Choice>
              <mc:Fallback>
                <p:oleObj name="Visio" r:id="rId6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938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631507"/>
              </p:ext>
            </p:extLst>
          </p:nvPr>
        </p:nvGraphicFramePr>
        <p:xfrm>
          <a:off x="3613831" y="276129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2" name="Visio" r:id="rId68" imgW="933585" imgH="676365" progId="Visio.Drawing.11">
                  <p:embed/>
                </p:oleObj>
              </mc:Choice>
              <mc:Fallback>
                <p:oleObj name="Visio" r:id="rId6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831" y="276129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687685"/>
              </p:ext>
            </p:extLst>
          </p:nvPr>
        </p:nvGraphicFramePr>
        <p:xfrm>
          <a:off x="3611696" y="283218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" name="Visio" r:id="rId69" imgW="933585" imgH="676365" progId="Visio.Drawing.11">
                  <p:embed/>
                </p:oleObj>
              </mc:Choice>
              <mc:Fallback>
                <p:oleObj name="Visio" r:id="rId6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83218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214055"/>
              </p:ext>
            </p:extLst>
          </p:nvPr>
        </p:nvGraphicFramePr>
        <p:xfrm>
          <a:off x="3611404" y="28984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4" name="Visio" r:id="rId70" imgW="933585" imgH="676365" progId="Visio.Drawing.11">
                  <p:embed/>
                </p:oleObj>
              </mc:Choice>
              <mc:Fallback>
                <p:oleObj name="Visio" r:id="rId7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404" y="28984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555980"/>
              </p:ext>
            </p:extLst>
          </p:nvPr>
        </p:nvGraphicFramePr>
        <p:xfrm>
          <a:off x="3611696" y="269433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5" name="Visio" r:id="rId71" imgW="933585" imgH="676365" progId="Visio.Drawing.11">
                  <p:embed/>
                </p:oleObj>
              </mc:Choice>
              <mc:Fallback>
                <p:oleObj name="Visio" r:id="rId7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69433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418126"/>
              </p:ext>
            </p:extLst>
          </p:nvPr>
        </p:nvGraphicFramePr>
        <p:xfrm>
          <a:off x="3831967" y="276140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" name="Visio" r:id="rId72" imgW="933585" imgH="676365" progId="Visio.Drawing.11">
                  <p:embed/>
                </p:oleObj>
              </mc:Choice>
              <mc:Fallback>
                <p:oleObj name="Visio" r:id="rId7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967" y="276140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614118"/>
              </p:ext>
            </p:extLst>
          </p:nvPr>
        </p:nvGraphicFramePr>
        <p:xfrm>
          <a:off x="3829832" y="283228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7" name="Visio" r:id="rId73" imgW="933585" imgH="676365" progId="Visio.Drawing.11">
                  <p:embed/>
                </p:oleObj>
              </mc:Choice>
              <mc:Fallback>
                <p:oleObj name="Visio" r:id="rId7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83228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695931"/>
              </p:ext>
            </p:extLst>
          </p:nvPr>
        </p:nvGraphicFramePr>
        <p:xfrm>
          <a:off x="3829540" y="2898511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8" name="Visio" r:id="rId74" imgW="933585" imgH="676365" progId="Visio.Drawing.11">
                  <p:embed/>
                </p:oleObj>
              </mc:Choice>
              <mc:Fallback>
                <p:oleObj name="Visio" r:id="rId7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540" y="2898511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542147"/>
              </p:ext>
            </p:extLst>
          </p:nvPr>
        </p:nvGraphicFramePr>
        <p:xfrm>
          <a:off x="3829832" y="269443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9" name="Visio" r:id="rId75" imgW="933585" imgH="676365" progId="Visio.Drawing.11">
                  <p:embed/>
                </p:oleObj>
              </mc:Choice>
              <mc:Fallback>
                <p:oleObj name="Visio" r:id="rId7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69443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753597"/>
              </p:ext>
            </p:extLst>
          </p:nvPr>
        </p:nvGraphicFramePr>
        <p:xfrm>
          <a:off x="1340596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0" name="Visio" r:id="rId76" imgW="933585" imgH="676365" progId="Visio.Drawing.11">
                  <p:embed/>
                </p:oleObj>
              </mc:Choice>
              <mc:Fallback>
                <p:oleObj name="Visio" r:id="rId7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596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091441"/>
              </p:ext>
            </p:extLst>
          </p:nvPr>
        </p:nvGraphicFramePr>
        <p:xfrm>
          <a:off x="1340611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1" name="Visio" r:id="rId77" imgW="933585" imgH="676365" progId="Visio.Drawing.11">
                  <p:embed/>
                </p:oleObj>
              </mc:Choice>
              <mc:Fallback>
                <p:oleObj name="Visio" r:id="rId7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611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208977"/>
              </p:ext>
            </p:extLst>
          </p:nvPr>
        </p:nvGraphicFramePr>
        <p:xfrm>
          <a:off x="1475068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" name="Visio" r:id="rId78" imgW="933585" imgH="676365" progId="Visio.Drawing.11">
                  <p:embed/>
                </p:oleObj>
              </mc:Choice>
              <mc:Fallback>
                <p:oleObj name="Visio" r:id="rId7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68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800728"/>
              </p:ext>
            </p:extLst>
          </p:nvPr>
        </p:nvGraphicFramePr>
        <p:xfrm>
          <a:off x="1475083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3" name="Visio" r:id="rId79" imgW="933585" imgH="676365" progId="Visio.Drawing.11">
                  <p:embed/>
                </p:oleObj>
              </mc:Choice>
              <mc:Fallback>
                <p:oleObj name="Visio" r:id="rId7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83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230714"/>
              </p:ext>
            </p:extLst>
          </p:nvPr>
        </p:nvGraphicFramePr>
        <p:xfrm>
          <a:off x="1609540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4" name="Visio" r:id="rId80" imgW="933585" imgH="676365" progId="Visio.Drawing.11">
                  <p:embed/>
                </p:oleObj>
              </mc:Choice>
              <mc:Fallback>
                <p:oleObj name="Visio" r:id="rId8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40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984714"/>
              </p:ext>
            </p:extLst>
          </p:nvPr>
        </p:nvGraphicFramePr>
        <p:xfrm>
          <a:off x="1609555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5" name="Visio" r:id="rId81" imgW="933585" imgH="676365" progId="Visio.Drawing.11">
                  <p:embed/>
                </p:oleObj>
              </mc:Choice>
              <mc:Fallback>
                <p:oleObj name="Visio" r:id="rId8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55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835222"/>
              </p:ext>
            </p:extLst>
          </p:nvPr>
        </p:nvGraphicFramePr>
        <p:xfrm>
          <a:off x="1744012" y="353618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6" name="Visio" r:id="rId82" imgW="933585" imgH="676365" progId="Visio.Drawing.11">
                  <p:embed/>
                </p:oleObj>
              </mc:Choice>
              <mc:Fallback>
                <p:oleObj name="Visio" r:id="rId8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12" y="353618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767598"/>
              </p:ext>
            </p:extLst>
          </p:nvPr>
        </p:nvGraphicFramePr>
        <p:xfrm>
          <a:off x="1744027" y="367422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7" name="Visio" r:id="rId83" imgW="933585" imgH="676365" progId="Visio.Drawing.11">
                  <p:embed/>
                </p:oleObj>
              </mc:Choice>
              <mc:Fallback>
                <p:oleObj name="Visio" r:id="rId8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27" y="367422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753482"/>
              </p:ext>
            </p:extLst>
          </p:nvPr>
        </p:nvGraphicFramePr>
        <p:xfrm>
          <a:off x="2582653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8" name="Visio" r:id="rId84" imgW="946826" imgH="689844" progId="Visio.Drawing.11">
                  <p:embed/>
                </p:oleObj>
              </mc:Choice>
              <mc:Fallback>
                <p:oleObj name="Visio" r:id="rId8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653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526712"/>
              </p:ext>
            </p:extLst>
          </p:nvPr>
        </p:nvGraphicFramePr>
        <p:xfrm>
          <a:off x="2444889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9" name="Visio" r:id="rId85" imgW="946826" imgH="689844" progId="Visio.Drawing.11">
                  <p:embed/>
                </p:oleObj>
              </mc:Choice>
              <mc:Fallback>
                <p:oleObj name="Visio" r:id="rId8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889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356777"/>
              </p:ext>
            </p:extLst>
          </p:nvPr>
        </p:nvGraphicFramePr>
        <p:xfrm>
          <a:off x="2717125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" name="Visio" r:id="rId86" imgW="946826" imgH="689844" progId="Visio.Drawing.11">
                  <p:embed/>
                </p:oleObj>
              </mc:Choice>
              <mc:Fallback>
                <p:oleObj name="Visio" r:id="rId8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125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480364"/>
              </p:ext>
            </p:extLst>
          </p:nvPr>
        </p:nvGraphicFramePr>
        <p:xfrm>
          <a:off x="2851597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1" name="Visio" r:id="rId87" imgW="946826" imgH="689844" progId="Visio.Drawing.11">
                  <p:embed/>
                </p:oleObj>
              </mc:Choice>
              <mc:Fallback>
                <p:oleObj name="Visio" r:id="rId8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597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43899"/>
              </p:ext>
            </p:extLst>
          </p:nvPr>
        </p:nvGraphicFramePr>
        <p:xfrm>
          <a:off x="2579665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2" name="Visio" r:id="rId88" imgW="946826" imgH="689844" progId="Visio.Drawing.11">
                  <p:embed/>
                </p:oleObj>
              </mc:Choice>
              <mc:Fallback>
                <p:oleObj name="Visio" r:id="rId8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65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604747"/>
              </p:ext>
            </p:extLst>
          </p:nvPr>
        </p:nvGraphicFramePr>
        <p:xfrm>
          <a:off x="2441901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3" name="Visio" r:id="rId89" imgW="946826" imgH="689844" progId="Visio.Drawing.11">
                  <p:embed/>
                </p:oleObj>
              </mc:Choice>
              <mc:Fallback>
                <p:oleObj name="Visio" r:id="rId8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901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62450"/>
              </p:ext>
            </p:extLst>
          </p:nvPr>
        </p:nvGraphicFramePr>
        <p:xfrm>
          <a:off x="2714137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" name="Visio" r:id="rId90" imgW="946826" imgH="689844" progId="Visio.Drawing.11">
                  <p:embed/>
                </p:oleObj>
              </mc:Choice>
              <mc:Fallback>
                <p:oleObj name="Visio" r:id="rId9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137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686419"/>
              </p:ext>
            </p:extLst>
          </p:nvPr>
        </p:nvGraphicFramePr>
        <p:xfrm>
          <a:off x="2848609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5" name="Visio" r:id="rId91" imgW="946826" imgH="689844" progId="Visio.Drawing.11">
                  <p:embed/>
                </p:oleObj>
              </mc:Choice>
              <mc:Fallback>
                <p:oleObj name="Visio" r:id="rId9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609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Inhaltsplatzhalter 2"/>
          <p:cNvSpPr>
            <a:spLocks noGrp="1"/>
          </p:cNvSpPr>
          <p:nvPr>
            <p:ph sz="quarter" idx="10"/>
          </p:nvPr>
        </p:nvSpPr>
        <p:spPr>
          <a:xfrm>
            <a:off x="4667734" y="339502"/>
            <a:ext cx="4186140" cy="36724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Verplanung der Kundenaufträge</a:t>
            </a:r>
          </a:p>
          <a:p>
            <a:r>
              <a:rPr lang="de-DE" dirty="0"/>
              <a:t>Alle Aufträge sind bei Programmstart bekannt</a:t>
            </a:r>
          </a:p>
          <a:p>
            <a:r>
              <a:rPr lang="de-DE" dirty="0"/>
              <a:t>Jeder Auftrag entspricht genau einem Behälter</a:t>
            </a:r>
          </a:p>
          <a:p>
            <a:r>
              <a:rPr lang="de-DE" dirty="0"/>
              <a:t>Nur eine Auftragszeile je Produkt (&gt;= 1 </a:t>
            </a:r>
            <a:r>
              <a:rPr lang="de-DE" dirty="0" err="1"/>
              <a:t>Stk</a:t>
            </a:r>
            <a:r>
              <a:rPr lang="de-DE" dirty="0"/>
              <a:t>.)</a:t>
            </a:r>
          </a:p>
          <a:p>
            <a:r>
              <a:rPr lang="de-DE" dirty="0"/>
              <a:t>Je Produkt im Auftrag müssen die besten Lagerorte mit Bestand gefunden werden</a:t>
            </a:r>
          </a:p>
          <a:p>
            <a:r>
              <a:rPr lang="de-DE" dirty="0"/>
              <a:t>Genug Bestand im Lager für alle Aufträge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8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6321"/>
              </p:ext>
            </p:extLst>
          </p:nvPr>
        </p:nvGraphicFramePr>
        <p:xfrm>
          <a:off x="7164288" y="3147814"/>
          <a:ext cx="1593926" cy="1582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" name="Visio" r:id="rId92" imgW="2162243" imgH="2143125" progId="Visio.Drawing.11">
                  <p:embed/>
                </p:oleObj>
              </mc:Choice>
              <mc:Fallback>
                <p:oleObj name="Visio" r:id="rId92" imgW="2162243" imgH="21431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147814"/>
                        <a:ext cx="1593926" cy="1582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/>
        </p:nvGrpSpPr>
        <p:grpSpPr>
          <a:xfrm>
            <a:off x="8390553" y="4128147"/>
            <a:ext cx="173896" cy="408073"/>
            <a:chOff x="8390553" y="4128147"/>
            <a:chExt cx="173896" cy="408073"/>
          </a:xfrm>
        </p:grpSpPr>
        <p:graphicFrame>
          <p:nvGraphicFramePr>
            <p:cNvPr id="88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5020722"/>
                </p:ext>
              </p:extLst>
            </p:nvPr>
          </p:nvGraphicFramePr>
          <p:xfrm>
            <a:off x="8408302" y="4425253"/>
            <a:ext cx="129462" cy="110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7" name="Visio" r:id="rId94" imgW="946826" imgH="689844" progId="Visio.Drawing.11">
                    <p:embed/>
                  </p:oleObj>
                </mc:Choice>
                <mc:Fallback>
                  <p:oleObj name="Visio" r:id="rId94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08302" y="4425253"/>
                          <a:ext cx="129462" cy="1109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2450166"/>
                </p:ext>
              </p:extLst>
            </p:nvPr>
          </p:nvGraphicFramePr>
          <p:xfrm>
            <a:off x="8391776" y="4286690"/>
            <a:ext cx="171450" cy="53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8" name="Visio" r:id="rId95" imgW="933585" imgH="676365" progId="Visio.Drawing.11">
                    <p:embed/>
                  </p:oleObj>
                </mc:Choice>
                <mc:Fallback>
                  <p:oleObj name="Visio" r:id="rId95" imgW="933585" imgH="67636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1776" y="4286690"/>
                          <a:ext cx="171450" cy="53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7481038"/>
                </p:ext>
              </p:extLst>
            </p:nvPr>
          </p:nvGraphicFramePr>
          <p:xfrm>
            <a:off x="8390553" y="4128147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9" name="Visio" r:id="rId96" imgW="946826" imgH="689844" progId="Visio.Drawing.11">
                    <p:embed/>
                  </p:oleObj>
                </mc:Choice>
                <mc:Fallback>
                  <p:oleObj name="Visio" r:id="rId96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0553" y="4128147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109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27534"/>
            <a:ext cx="3857761" cy="4083121"/>
          </a:xfrm>
          <a:prstGeom prst="rect">
            <a:avLst/>
          </a:prstGeom>
        </p:spPr>
      </p:pic>
      <p:graphicFrame>
        <p:nvGraphicFramePr>
          <p:cNvPr id="22" name="Objekt 21"/>
          <p:cNvGraphicFramePr>
            <a:graphicFrameLocks noGrp="1" noChangeAspect="1"/>
          </p:cNvGraphicFramePr>
          <p:nvPr>
            <p:extLst/>
          </p:nvPr>
        </p:nvGraphicFramePr>
        <p:xfrm>
          <a:off x="1763688" y="1173718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7" name="Visio" r:id="rId4" imgW="1543185" imgH="666660" progId="Visio.Drawing.11">
                  <p:embed/>
                </p:oleObj>
              </mc:Choice>
              <mc:Fallback>
                <p:oleObj name="Visio" r:id="rId4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173718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25140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" name="Visio" r:id="rId6" imgW="946826" imgH="689844" progId="Visio.Drawing.11">
                  <p:embed/>
                </p:oleObj>
              </mc:Choice>
              <mc:Fallback>
                <p:oleObj name="Visio" r:id="rId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25140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0"/>
          <p:cNvGraphicFramePr>
            <a:graphicFrameLocks noChangeAspect="1"/>
          </p:cNvGraphicFramePr>
          <p:nvPr>
            <p:extLst/>
          </p:nvPr>
        </p:nvGraphicFramePr>
        <p:xfrm>
          <a:off x="3677452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9" name="Visio" r:id="rId8" imgW="946826" imgH="689844" progId="Visio.Drawing.11">
                  <p:embed/>
                </p:oleObj>
              </mc:Choice>
              <mc:Fallback>
                <p:oleObj name="Visio" r:id="rId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452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0"/>
          <p:cNvGraphicFramePr>
            <a:graphicFrameLocks noChangeAspect="1"/>
          </p:cNvGraphicFramePr>
          <p:nvPr>
            <p:extLst/>
          </p:nvPr>
        </p:nvGraphicFramePr>
        <p:xfrm>
          <a:off x="3539688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0" name="Visio" r:id="rId10" imgW="946826" imgH="689844" progId="Visio.Drawing.11">
                  <p:embed/>
                </p:oleObj>
              </mc:Choice>
              <mc:Fallback>
                <p:oleObj name="Visio" r:id="rId1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688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0"/>
          <p:cNvGraphicFramePr>
            <a:graphicFrameLocks noChangeAspect="1"/>
          </p:cNvGraphicFramePr>
          <p:nvPr>
            <p:extLst/>
          </p:nvPr>
        </p:nvGraphicFramePr>
        <p:xfrm>
          <a:off x="3811924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1" name="Visio" r:id="rId11" imgW="946826" imgH="689844" progId="Visio.Drawing.11">
                  <p:embed/>
                </p:oleObj>
              </mc:Choice>
              <mc:Fallback>
                <p:oleObj name="Visio" r:id="rId1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924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0"/>
          <p:cNvGraphicFramePr>
            <a:graphicFrameLocks noChangeAspect="1"/>
          </p:cNvGraphicFramePr>
          <p:nvPr>
            <p:extLst/>
          </p:nvPr>
        </p:nvGraphicFramePr>
        <p:xfrm>
          <a:off x="3946396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2" name="Visio" r:id="rId12" imgW="946826" imgH="689844" progId="Visio.Drawing.11">
                  <p:embed/>
                </p:oleObj>
              </mc:Choice>
              <mc:Fallback>
                <p:oleObj name="Visio" r:id="rId1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396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0"/>
          <p:cNvGraphicFramePr>
            <a:graphicFrameLocks noChangeAspect="1"/>
          </p:cNvGraphicFramePr>
          <p:nvPr>
            <p:extLst/>
          </p:nvPr>
        </p:nvGraphicFramePr>
        <p:xfrm>
          <a:off x="3680440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3" name="Visio" r:id="rId13" imgW="946826" imgH="689844" progId="Visio.Drawing.11">
                  <p:embed/>
                </p:oleObj>
              </mc:Choice>
              <mc:Fallback>
                <p:oleObj name="Visio" r:id="rId1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440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0"/>
          <p:cNvGraphicFramePr>
            <a:graphicFrameLocks noChangeAspect="1"/>
          </p:cNvGraphicFramePr>
          <p:nvPr>
            <p:extLst/>
          </p:nvPr>
        </p:nvGraphicFramePr>
        <p:xfrm>
          <a:off x="3542676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4" name="Visio" r:id="rId14" imgW="946826" imgH="689844" progId="Visio.Drawing.11">
                  <p:embed/>
                </p:oleObj>
              </mc:Choice>
              <mc:Fallback>
                <p:oleObj name="Visio" r:id="rId1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676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0"/>
          <p:cNvGraphicFramePr>
            <a:graphicFrameLocks noChangeAspect="1"/>
          </p:cNvGraphicFramePr>
          <p:nvPr>
            <p:extLst/>
          </p:nvPr>
        </p:nvGraphicFramePr>
        <p:xfrm>
          <a:off x="3814912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5" name="Visio" r:id="rId15" imgW="946826" imgH="689844" progId="Visio.Drawing.11">
                  <p:embed/>
                </p:oleObj>
              </mc:Choice>
              <mc:Fallback>
                <p:oleObj name="Visio" r:id="rId1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2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0"/>
          <p:cNvGraphicFramePr>
            <a:graphicFrameLocks noChangeAspect="1"/>
          </p:cNvGraphicFramePr>
          <p:nvPr>
            <p:extLst/>
          </p:nvPr>
        </p:nvGraphicFramePr>
        <p:xfrm>
          <a:off x="3949384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6" name="Visio" r:id="rId16" imgW="946826" imgH="689844" progId="Visio.Drawing.11">
                  <p:embed/>
                </p:oleObj>
              </mc:Choice>
              <mc:Fallback>
                <p:oleObj name="Visio" r:id="rId1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384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0"/>
          <p:cNvGraphicFramePr>
            <a:graphicFrameLocks noChangeAspect="1"/>
          </p:cNvGraphicFramePr>
          <p:nvPr>
            <p:extLst/>
          </p:nvPr>
        </p:nvGraphicFramePr>
        <p:xfrm>
          <a:off x="2450203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7" name="Visio" r:id="rId17" imgW="933585" imgH="676365" progId="Visio.Drawing.11">
                  <p:embed/>
                </p:oleObj>
              </mc:Choice>
              <mc:Fallback>
                <p:oleObj name="Visio" r:id="rId1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03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0"/>
          <p:cNvGraphicFramePr>
            <a:graphicFrameLocks noChangeAspect="1"/>
          </p:cNvGraphicFramePr>
          <p:nvPr>
            <p:extLst/>
          </p:nvPr>
        </p:nvGraphicFramePr>
        <p:xfrm>
          <a:off x="2450218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" name="Visio" r:id="rId19" imgW="933585" imgH="676365" progId="Visio.Drawing.11">
                  <p:embed/>
                </p:oleObj>
              </mc:Choice>
              <mc:Fallback>
                <p:oleObj name="Visio" r:id="rId1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18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0"/>
          <p:cNvGraphicFramePr>
            <a:graphicFrameLocks noChangeAspect="1"/>
          </p:cNvGraphicFramePr>
          <p:nvPr>
            <p:extLst/>
          </p:nvPr>
        </p:nvGraphicFramePr>
        <p:xfrm>
          <a:off x="2584675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9" name="Visio" r:id="rId21" imgW="933585" imgH="676365" progId="Visio.Drawing.11">
                  <p:embed/>
                </p:oleObj>
              </mc:Choice>
              <mc:Fallback>
                <p:oleObj name="Visio" r:id="rId2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75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0"/>
          <p:cNvGraphicFramePr>
            <a:graphicFrameLocks noChangeAspect="1"/>
          </p:cNvGraphicFramePr>
          <p:nvPr>
            <p:extLst/>
          </p:nvPr>
        </p:nvGraphicFramePr>
        <p:xfrm>
          <a:off x="2584690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0" name="Visio" r:id="rId22" imgW="933585" imgH="676365" progId="Visio.Drawing.11">
                  <p:embed/>
                </p:oleObj>
              </mc:Choice>
              <mc:Fallback>
                <p:oleObj name="Visio" r:id="rId2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90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0"/>
          <p:cNvGraphicFramePr>
            <a:graphicFrameLocks noChangeAspect="1"/>
          </p:cNvGraphicFramePr>
          <p:nvPr>
            <p:extLst/>
          </p:nvPr>
        </p:nvGraphicFramePr>
        <p:xfrm>
          <a:off x="2719147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1" name="Visio" r:id="rId23" imgW="933585" imgH="676365" progId="Visio.Drawing.11">
                  <p:embed/>
                </p:oleObj>
              </mc:Choice>
              <mc:Fallback>
                <p:oleObj name="Visio" r:id="rId2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47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0"/>
          <p:cNvGraphicFramePr>
            <a:graphicFrameLocks noChangeAspect="1"/>
          </p:cNvGraphicFramePr>
          <p:nvPr>
            <p:extLst/>
          </p:nvPr>
        </p:nvGraphicFramePr>
        <p:xfrm>
          <a:off x="2719162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2" name="Visio" r:id="rId24" imgW="933585" imgH="676365" progId="Visio.Drawing.11">
                  <p:embed/>
                </p:oleObj>
              </mc:Choice>
              <mc:Fallback>
                <p:oleObj name="Visio" r:id="rId2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62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0"/>
          <p:cNvGraphicFramePr>
            <a:graphicFrameLocks noChangeAspect="1"/>
          </p:cNvGraphicFramePr>
          <p:nvPr>
            <p:extLst/>
          </p:nvPr>
        </p:nvGraphicFramePr>
        <p:xfrm>
          <a:off x="2853619" y="188471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3" name="Visio" r:id="rId25" imgW="933585" imgH="676365" progId="Visio.Drawing.11">
                  <p:embed/>
                </p:oleObj>
              </mc:Choice>
              <mc:Fallback>
                <p:oleObj name="Visio" r:id="rId2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19" y="188471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40"/>
          <p:cNvGraphicFramePr>
            <a:graphicFrameLocks noChangeAspect="1"/>
          </p:cNvGraphicFramePr>
          <p:nvPr>
            <p:extLst/>
          </p:nvPr>
        </p:nvGraphicFramePr>
        <p:xfrm>
          <a:off x="2853634" y="202275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" name="Visio" r:id="rId26" imgW="933585" imgH="676365" progId="Visio.Drawing.11">
                  <p:embed/>
                </p:oleObj>
              </mc:Choice>
              <mc:Fallback>
                <p:oleObj name="Visio" r:id="rId2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34" y="202275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5"/>
          <p:cNvGraphicFramePr>
            <a:graphicFrameLocks noChangeAspect="1"/>
          </p:cNvGraphicFramePr>
          <p:nvPr>
            <p:extLst/>
          </p:nvPr>
        </p:nvGraphicFramePr>
        <p:xfrm>
          <a:off x="2508074" y="118566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5" name="Visio" r:id="rId27" imgW="946826" imgH="689844" progId="Visio.Drawing.11">
                  <p:embed/>
                </p:oleObj>
              </mc:Choice>
              <mc:Fallback>
                <p:oleObj name="Visio" r:id="rId2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074" y="118566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1132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6" name="Visio" r:id="rId28" imgW="946826" imgH="689844" progId="Visio.Drawing.11">
                  <p:embed/>
                </p:oleObj>
              </mc:Choice>
              <mc:Fallback>
                <p:oleObj name="Visio" r:id="rId2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1132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5"/>
          <p:cNvGraphicFramePr>
            <a:graphicFrameLocks noChangeAspect="1"/>
          </p:cNvGraphicFramePr>
          <p:nvPr>
            <p:extLst/>
          </p:nvPr>
        </p:nvGraphicFramePr>
        <p:xfrm>
          <a:off x="2507675" y="1047335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7" name="Visio" r:id="rId29" imgW="946826" imgH="689844" progId="Visio.Drawing.11">
                  <p:embed/>
                </p:oleObj>
              </mc:Choice>
              <mc:Fallback>
                <p:oleObj name="Visio" r:id="rId2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5" y="1047335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2517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8" name="Visio" r:id="rId30" imgW="946826" imgH="689844" progId="Visio.Drawing.11">
                  <p:embed/>
                </p:oleObj>
              </mc:Choice>
              <mc:Fallback>
                <p:oleObj name="Visio" r:id="rId3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2517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5"/>
          <p:cNvGraphicFramePr>
            <a:graphicFrameLocks noChangeAspect="1"/>
          </p:cNvGraphicFramePr>
          <p:nvPr>
            <p:extLst/>
          </p:nvPr>
        </p:nvGraphicFramePr>
        <p:xfrm>
          <a:off x="2753577" y="118596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9" name="Visio" r:id="rId31" imgW="946826" imgH="689844" progId="Visio.Drawing.11">
                  <p:embed/>
                </p:oleObj>
              </mc:Choice>
              <mc:Fallback>
                <p:oleObj name="Visio" r:id="rId3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577" y="118596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11349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0" name="Visio" r:id="rId32" imgW="946826" imgH="689844" progId="Visio.Drawing.11">
                  <p:embed/>
                </p:oleObj>
              </mc:Choice>
              <mc:Fallback>
                <p:oleObj name="Visio" r:id="rId3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11349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5"/>
          <p:cNvGraphicFramePr>
            <a:graphicFrameLocks noChangeAspect="1"/>
          </p:cNvGraphicFramePr>
          <p:nvPr>
            <p:extLst/>
          </p:nvPr>
        </p:nvGraphicFramePr>
        <p:xfrm>
          <a:off x="2753178" y="1047630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1" name="Visio" r:id="rId33" imgW="946826" imgH="689844" progId="Visio.Drawing.11">
                  <p:embed/>
                </p:oleObj>
              </mc:Choice>
              <mc:Fallback>
                <p:oleObj name="Visio" r:id="rId3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8" y="1047630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5"/>
          <p:cNvGraphicFramePr>
            <a:graphicFrameLocks noChangeAspect="1"/>
          </p:cNvGraphicFramePr>
          <p:nvPr>
            <p:extLst/>
          </p:nvPr>
        </p:nvGraphicFramePr>
        <p:xfrm>
          <a:off x="1405783" y="193655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2" name="Visio" r:id="rId34" imgW="933585" imgH="676365" progId="Visio.Drawing.11">
                  <p:embed/>
                </p:oleObj>
              </mc:Choice>
              <mc:Fallback>
                <p:oleObj name="Visio" r:id="rId3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783" y="193655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200744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3" name="Visio" r:id="rId36" imgW="933585" imgH="676365" progId="Visio.Drawing.11">
                  <p:embed/>
                </p:oleObj>
              </mc:Choice>
              <mc:Fallback>
                <p:oleObj name="Visio" r:id="rId3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0744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5"/>
          <p:cNvGraphicFramePr>
            <a:graphicFrameLocks noChangeAspect="1"/>
          </p:cNvGraphicFramePr>
          <p:nvPr>
            <p:extLst/>
          </p:nvPr>
        </p:nvGraphicFramePr>
        <p:xfrm>
          <a:off x="1403356" y="207367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4" name="Visio" r:id="rId37" imgW="933585" imgH="676365" progId="Visio.Drawing.11">
                  <p:embed/>
                </p:oleObj>
              </mc:Choice>
              <mc:Fallback>
                <p:oleObj name="Visio" r:id="rId3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6" y="207367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18695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" name="Visio" r:id="rId38" imgW="933585" imgH="676365" progId="Visio.Drawing.11">
                  <p:embed/>
                </p:oleObj>
              </mc:Choice>
              <mc:Fallback>
                <p:oleObj name="Visio" r:id="rId3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8695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5"/>
          <p:cNvGraphicFramePr>
            <a:graphicFrameLocks noChangeAspect="1"/>
          </p:cNvGraphicFramePr>
          <p:nvPr>
            <p:extLst/>
          </p:nvPr>
        </p:nvGraphicFramePr>
        <p:xfrm>
          <a:off x="1623919" y="193666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6" name="Visio" r:id="rId39" imgW="933585" imgH="676365" progId="Visio.Drawing.11">
                  <p:embed/>
                </p:oleObj>
              </mc:Choice>
              <mc:Fallback>
                <p:oleObj name="Visio" r:id="rId3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919" y="193666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2007552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7" name="Visio" r:id="rId40" imgW="933585" imgH="676365" progId="Visio.Drawing.11">
                  <p:embed/>
                </p:oleObj>
              </mc:Choice>
              <mc:Fallback>
                <p:oleObj name="Visio" r:id="rId4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2007552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5"/>
          <p:cNvGraphicFramePr>
            <a:graphicFrameLocks noChangeAspect="1"/>
          </p:cNvGraphicFramePr>
          <p:nvPr>
            <p:extLst/>
          </p:nvPr>
        </p:nvGraphicFramePr>
        <p:xfrm>
          <a:off x="1621492" y="207377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8" name="Visio" r:id="rId41" imgW="933585" imgH="676365" progId="Visio.Drawing.11">
                  <p:embed/>
                </p:oleObj>
              </mc:Choice>
              <mc:Fallback>
                <p:oleObj name="Visio" r:id="rId4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492" y="207377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186970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9" name="Visio" r:id="rId42" imgW="933585" imgH="676365" progId="Visio.Drawing.11">
                  <p:embed/>
                </p:oleObj>
              </mc:Choice>
              <mc:Fallback>
                <p:oleObj name="Visio" r:id="rId4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186970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5"/>
          <p:cNvGraphicFramePr>
            <a:graphicFrameLocks noChangeAspect="1"/>
          </p:cNvGraphicFramePr>
          <p:nvPr>
            <p:extLst/>
          </p:nvPr>
        </p:nvGraphicFramePr>
        <p:xfrm>
          <a:off x="3614069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0" name="Visio" r:id="rId43" imgW="933585" imgH="676365" progId="Visio.Drawing.11">
                  <p:embed/>
                </p:oleObj>
              </mc:Choice>
              <mc:Fallback>
                <p:oleObj name="Visio" r:id="rId4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069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1" name="Visio" r:id="rId45" imgW="933585" imgH="676365" progId="Visio.Drawing.11">
                  <p:embed/>
                </p:oleObj>
              </mc:Choice>
              <mc:Fallback>
                <p:oleObj name="Visio" r:id="rId4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2" name="Visio" r:id="rId46" imgW="933585" imgH="676365" progId="Visio.Drawing.11">
                  <p:embed/>
                </p:oleObj>
              </mc:Choice>
              <mc:Fallback>
                <p:oleObj name="Visio" r:id="rId4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3" name="Visio" r:id="rId47" imgW="933585" imgH="676365" progId="Visio.Drawing.11">
                  <p:embed/>
                </p:oleObj>
              </mc:Choice>
              <mc:Fallback>
                <p:oleObj name="Visio" r:id="rId4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5"/>
          <p:cNvGraphicFramePr>
            <a:graphicFrameLocks noChangeAspect="1"/>
          </p:cNvGraphicFramePr>
          <p:nvPr>
            <p:extLst/>
          </p:nvPr>
        </p:nvGraphicFramePr>
        <p:xfrm>
          <a:off x="3838182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4" name="Visio" r:id="rId48" imgW="933585" imgH="676365" progId="Visio.Drawing.11">
                  <p:embed/>
                </p:oleObj>
              </mc:Choice>
              <mc:Fallback>
                <p:oleObj name="Visio" r:id="rId4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182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" name="Visio" r:id="rId49" imgW="933585" imgH="676365" progId="Visio.Drawing.11">
                  <p:embed/>
                </p:oleObj>
              </mc:Choice>
              <mc:Fallback>
                <p:oleObj name="Visio" r:id="rId4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6" name="Visio" r:id="rId50" imgW="933585" imgH="676365" progId="Visio.Drawing.11">
                  <p:embed/>
                </p:oleObj>
              </mc:Choice>
              <mc:Fallback>
                <p:oleObj name="Visio" r:id="rId5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5"/>
          <p:cNvGraphicFramePr>
            <a:graphicFrameLocks noChangeAspect="1"/>
          </p:cNvGraphicFramePr>
          <p:nvPr>
            <p:extLst/>
          </p:nvPr>
        </p:nvGraphicFramePr>
        <p:xfrm>
          <a:off x="3835809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7" name="Visio" r:id="rId51" imgW="933585" imgH="676365" progId="Visio.Drawing.11">
                  <p:embed/>
                </p:oleObj>
              </mc:Choice>
              <mc:Fallback>
                <p:oleObj name="Visio" r:id="rId5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809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90233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8" name="Visio" r:id="rId52" imgW="946826" imgH="689844" progId="Visio.Drawing.11">
                  <p:embed/>
                </p:oleObj>
              </mc:Choice>
              <mc:Fallback>
                <p:oleObj name="Visio" r:id="rId5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90233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15"/>
          <p:cNvGraphicFramePr>
            <a:graphicFrameLocks noChangeAspect="1"/>
          </p:cNvGraphicFramePr>
          <p:nvPr>
            <p:extLst/>
          </p:nvPr>
        </p:nvGraphicFramePr>
        <p:xfrm>
          <a:off x="1393307" y="2836601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9" name="Visio" r:id="rId53" imgW="946826" imgH="689844" progId="Visio.Drawing.11">
                  <p:embed/>
                </p:oleObj>
              </mc:Choice>
              <mc:Fallback>
                <p:oleObj name="Visio" r:id="rId5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307" y="2836601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7641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0" name="Visio" r:id="rId54" imgW="946826" imgH="689844" progId="Visio.Drawing.11">
                  <p:embed/>
                </p:oleObj>
              </mc:Choice>
              <mc:Fallback>
                <p:oleObj name="Visio" r:id="rId5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7641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15"/>
          <p:cNvGraphicFramePr>
            <a:graphicFrameLocks noChangeAspect="1"/>
          </p:cNvGraphicFramePr>
          <p:nvPr>
            <p:extLst/>
          </p:nvPr>
        </p:nvGraphicFramePr>
        <p:xfrm>
          <a:off x="1392908" y="269826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1" name="Visio" r:id="rId55" imgW="946826" imgH="689844" progId="Visio.Drawing.11">
                  <p:embed/>
                </p:oleObj>
              </mc:Choice>
              <mc:Fallback>
                <p:oleObj name="Visio" r:id="rId5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8" y="269826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9026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2" name="Visio" r:id="rId56" imgW="946826" imgH="689844" progId="Visio.Drawing.11">
                  <p:embed/>
                </p:oleObj>
              </mc:Choice>
              <mc:Fallback>
                <p:oleObj name="Visio" r:id="rId5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9026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5"/>
          <p:cNvGraphicFramePr>
            <a:graphicFrameLocks noChangeAspect="1"/>
          </p:cNvGraphicFramePr>
          <p:nvPr>
            <p:extLst/>
          </p:nvPr>
        </p:nvGraphicFramePr>
        <p:xfrm>
          <a:off x="1638810" y="2836896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3" name="Visio" r:id="rId57" imgW="946826" imgH="689844" progId="Visio.Drawing.11">
                  <p:embed/>
                </p:oleObj>
              </mc:Choice>
              <mc:Fallback>
                <p:oleObj name="Visio" r:id="rId5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810" y="2836896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76442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4" name="Visio" r:id="rId58" imgW="946826" imgH="689844" progId="Visio.Drawing.11">
                  <p:embed/>
                </p:oleObj>
              </mc:Choice>
              <mc:Fallback>
                <p:oleObj name="Visio" r:id="rId5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76442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5"/>
          <p:cNvGraphicFramePr>
            <a:graphicFrameLocks noChangeAspect="1"/>
          </p:cNvGraphicFramePr>
          <p:nvPr>
            <p:extLst/>
          </p:nvPr>
        </p:nvGraphicFramePr>
        <p:xfrm>
          <a:off x="1638411" y="269856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5" name="Visio" r:id="rId59" imgW="946826" imgH="689844" progId="Visio.Drawing.11">
                  <p:embed/>
                </p:oleObj>
              </mc:Choice>
              <mc:Fallback>
                <p:oleObj name="Visio" r:id="rId5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1" y="269856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5"/>
          <p:cNvGraphicFramePr>
            <a:graphicFrameLocks noChangeAspect="1"/>
          </p:cNvGraphicFramePr>
          <p:nvPr>
            <p:extLst/>
          </p:nvPr>
        </p:nvGraphicFramePr>
        <p:xfrm>
          <a:off x="2512198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" name="Visio" r:id="rId60" imgW="933585" imgH="676365" progId="Visio.Drawing.11">
                  <p:embed/>
                </p:oleObj>
              </mc:Choice>
              <mc:Fallback>
                <p:oleObj name="Visio" r:id="rId6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198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7" name="Visio" r:id="rId61" imgW="933585" imgH="676365" progId="Visio.Drawing.11">
                  <p:embed/>
                </p:oleObj>
              </mc:Choice>
              <mc:Fallback>
                <p:oleObj name="Visio" r:id="rId6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8" name="Visio" r:id="rId62" imgW="933585" imgH="676365" progId="Visio.Drawing.11">
                  <p:embed/>
                </p:oleObj>
              </mc:Choice>
              <mc:Fallback>
                <p:oleObj name="Visio" r:id="rId6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5"/>
          <p:cNvGraphicFramePr>
            <a:graphicFrameLocks noChangeAspect="1"/>
          </p:cNvGraphicFramePr>
          <p:nvPr>
            <p:extLst/>
          </p:nvPr>
        </p:nvGraphicFramePr>
        <p:xfrm>
          <a:off x="2509825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9" name="Visio" r:id="rId63" imgW="933585" imgH="676365" progId="Visio.Drawing.11">
                  <p:embed/>
                </p:oleObj>
              </mc:Choice>
              <mc:Fallback>
                <p:oleObj name="Visio" r:id="rId6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25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5"/>
          <p:cNvGraphicFramePr>
            <a:graphicFrameLocks noChangeAspect="1"/>
          </p:cNvGraphicFramePr>
          <p:nvPr>
            <p:extLst/>
          </p:nvPr>
        </p:nvGraphicFramePr>
        <p:xfrm>
          <a:off x="2736311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0" name="Visio" r:id="rId64" imgW="933585" imgH="676365" progId="Visio.Drawing.11">
                  <p:embed/>
                </p:oleObj>
              </mc:Choice>
              <mc:Fallback>
                <p:oleObj name="Visio" r:id="rId6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311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1" name="Visio" r:id="rId65" imgW="933585" imgH="676365" progId="Visio.Drawing.11">
                  <p:embed/>
                </p:oleObj>
              </mc:Choice>
              <mc:Fallback>
                <p:oleObj name="Visio" r:id="rId6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2" name="Visio" r:id="rId66" imgW="933585" imgH="676365" progId="Visio.Drawing.11">
                  <p:embed/>
                </p:oleObj>
              </mc:Choice>
              <mc:Fallback>
                <p:oleObj name="Visio" r:id="rId6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5"/>
          <p:cNvGraphicFramePr>
            <a:graphicFrameLocks noChangeAspect="1"/>
          </p:cNvGraphicFramePr>
          <p:nvPr>
            <p:extLst/>
          </p:nvPr>
        </p:nvGraphicFramePr>
        <p:xfrm>
          <a:off x="2733938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3" name="Visio" r:id="rId67" imgW="933585" imgH="676365" progId="Visio.Drawing.11">
                  <p:embed/>
                </p:oleObj>
              </mc:Choice>
              <mc:Fallback>
                <p:oleObj name="Visio" r:id="rId6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938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5"/>
          <p:cNvGraphicFramePr>
            <a:graphicFrameLocks noChangeAspect="1"/>
          </p:cNvGraphicFramePr>
          <p:nvPr>
            <p:extLst/>
          </p:nvPr>
        </p:nvGraphicFramePr>
        <p:xfrm>
          <a:off x="3613831" y="276129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4" name="Visio" r:id="rId68" imgW="933585" imgH="676365" progId="Visio.Drawing.11">
                  <p:embed/>
                </p:oleObj>
              </mc:Choice>
              <mc:Fallback>
                <p:oleObj name="Visio" r:id="rId6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831" y="276129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83218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5" name="Visio" r:id="rId69" imgW="933585" imgH="676365" progId="Visio.Drawing.11">
                  <p:embed/>
                </p:oleObj>
              </mc:Choice>
              <mc:Fallback>
                <p:oleObj name="Visio" r:id="rId6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83218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5"/>
          <p:cNvGraphicFramePr>
            <a:graphicFrameLocks noChangeAspect="1"/>
          </p:cNvGraphicFramePr>
          <p:nvPr>
            <p:extLst/>
          </p:nvPr>
        </p:nvGraphicFramePr>
        <p:xfrm>
          <a:off x="3611404" y="28984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6" name="Visio" r:id="rId70" imgW="933585" imgH="676365" progId="Visio.Drawing.11">
                  <p:embed/>
                </p:oleObj>
              </mc:Choice>
              <mc:Fallback>
                <p:oleObj name="Visio" r:id="rId7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404" y="28984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69433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7" name="Visio" r:id="rId71" imgW="933585" imgH="676365" progId="Visio.Drawing.11">
                  <p:embed/>
                </p:oleObj>
              </mc:Choice>
              <mc:Fallback>
                <p:oleObj name="Visio" r:id="rId7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69433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5"/>
          <p:cNvGraphicFramePr>
            <a:graphicFrameLocks noChangeAspect="1"/>
          </p:cNvGraphicFramePr>
          <p:nvPr>
            <p:extLst/>
          </p:nvPr>
        </p:nvGraphicFramePr>
        <p:xfrm>
          <a:off x="3831967" y="276140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8" name="Visio" r:id="rId72" imgW="933585" imgH="676365" progId="Visio.Drawing.11">
                  <p:embed/>
                </p:oleObj>
              </mc:Choice>
              <mc:Fallback>
                <p:oleObj name="Visio" r:id="rId7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967" y="276140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83228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" name="Visio" r:id="rId73" imgW="933585" imgH="676365" progId="Visio.Drawing.11">
                  <p:embed/>
                </p:oleObj>
              </mc:Choice>
              <mc:Fallback>
                <p:oleObj name="Visio" r:id="rId7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83228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5"/>
          <p:cNvGraphicFramePr>
            <a:graphicFrameLocks noChangeAspect="1"/>
          </p:cNvGraphicFramePr>
          <p:nvPr>
            <p:extLst/>
          </p:nvPr>
        </p:nvGraphicFramePr>
        <p:xfrm>
          <a:off x="3829540" y="2898511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0" name="Visio" r:id="rId74" imgW="933585" imgH="676365" progId="Visio.Drawing.11">
                  <p:embed/>
                </p:oleObj>
              </mc:Choice>
              <mc:Fallback>
                <p:oleObj name="Visio" r:id="rId7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540" y="2898511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69443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1" name="Visio" r:id="rId75" imgW="933585" imgH="676365" progId="Visio.Drawing.11">
                  <p:embed/>
                </p:oleObj>
              </mc:Choice>
              <mc:Fallback>
                <p:oleObj name="Visio" r:id="rId7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69443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40"/>
          <p:cNvGraphicFramePr>
            <a:graphicFrameLocks noChangeAspect="1"/>
          </p:cNvGraphicFramePr>
          <p:nvPr>
            <p:extLst/>
          </p:nvPr>
        </p:nvGraphicFramePr>
        <p:xfrm>
          <a:off x="1340596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2" name="Visio" r:id="rId76" imgW="933585" imgH="676365" progId="Visio.Drawing.11">
                  <p:embed/>
                </p:oleObj>
              </mc:Choice>
              <mc:Fallback>
                <p:oleObj name="Visio" r:id="rId7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596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40"/>
          <p:cNvGraphicFramePr>
            <a:graphicFrameLocks noChangeAspect="1"/>
          </p:cNvGraphicFramePr>
          <p:nvPr>
            <p:extLst/>
          </p:nvPr>
        </p:nvGraphicFramePr>
        <p:xfrm>
          <a:off x="1340611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3" name="Visio" r:id="rId77" imgW="933585" imgH="676365" progId="Visio.Drawing.11">
                  <p:embed/>
                </p:oleObj>
              </mc:Choice>
              <mc:Fallback>
                <p:oleObj name="Visio" r:id="rId7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611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40"/>
          <p:cNvGraphicFramePr>
            <a:graphicFrameLocks noChangeAspect="1"/>
          </p:cNvGraphicFramePr>
          <p:nvPr>
            <p:extLst/>
          </p:nvPr>
        </p:nvGraphicFramePr>
        <p:xfrm>
          <a:off x="1475068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4" name="Visio" r:id="rId78" imgW="933585" imgH="676365" progId="Visio.Drawing.11">
                  <p:embed/>
                </p:oleObj>
              </mc:Choice>
              <mc:Fallback>
                <p:oleObj name="Visio" r:id="rId7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68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40"/>
          <p:cNvGraphicFramePr>
            <a:graphicFrameLocks noChangeAspect="1"/>
          </p:cNvGraphicFramePr>
          <p:nvPr>
            <p:extLst/>
          </p:nvPr>
        </p:nvGraphicFramePr>
        <p:xfrm>
          <a:off x="1475083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" name="Visio" r:id="rId79" imgW="933585" imgH="676365" progId="Visio.Drawing.11">
                  <p:embed/>
                </p:oleObj>
              </mc:Choice>
              <mc:Fallback>
                <p:oleObj name="Visio" r:id="rId7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83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40"/>
          <p:cNvGraphicFramePr>
            <a:graphicFrameLocks noChangeAspect="1"/>
          </p:cNvGraphicFramePr>
          <p:nvPr>
            <p:extLst/>
          </p:nvPr>
        </p:nvGraphicFramePr>
        <p:xfrm>
          <a:off x="1609540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" name="Visio" r:id="rId80" imgW="933585" imgH="676365" progId="Visio.Drawing.11">
                  <p:embed/>
                </p:oleObj>
              </mc:Choice>
              <mc:Fallback>
                <p:oleObj name="Visio" r:id="rId8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40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40"/>
          <p:cNvGraphicFramePr>
            <a:graphicFrameLocks noChangeAspect="1"/>
          </p:cNvGraphicFramePr>
          <p:nvPr>
            <p:extLst/>
          </p:nvPr>
        </p:nvGraphicFramePr>
        <p:xfrm>
          <a:off x="1609555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" name="Visio" r:id="rId81" imgW="933585" imgH="676365" progId="Visio.Drawing.11">
                  <p:embed/>
                </p:oleObj>
              </mc:Choice>
              <mc:Fallback>
                <p:oleObj name="Visio" r:id="rId8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55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40"/>
          <p:cNvGraphicFramePr>
            <a:graphicFrameLocks noChangeAspect="1"/>
          </p:cNvGraphicFramePr>
          <p:nvPr>
            <p:extLst/>
          </p:nvPr>
        </p:nvGraphicFramePr>
        <p:xfrm>
          <a:off x="1744012" y="353618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8" name="Visio" r:id="rId82" imgW="933585" imgH="676365" progId="Visio.Drawing.11">
                  <p:embed/>
                </p:oleObj>
              </mc:Choice>
              <mc:Fallback>
                <p:oleObj name="Visio" r:id="rId8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12" y="353618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40"/>
          <p:cNvGraphicFramePr>
            <a:graphicFrameLocks noChangeAspect="1"/>
          </p:cNvGraphicFramePr>
          <p:nvPr>
            <p:extLst/>
          </p:nvPr>
        </p:nvGraphicFramePr>
        <p:xfrm>
          <a:off x="1744027" y="367422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" name="Visio" r:id="rId83" imgW="933585" imgH="676365" progId="Visio.Drawing.11">
                  <p:embed/>
                </p:oleObj>
              </mc:Choice>
              <mc:Fallback>
                <p:oleObj name="Visio" r:id="rId8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27" y="367422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40"/>
          <p:cNvGraphicFramePr>
            <a:graphicFrameLocks noChangeAspect="1"/>
          </p:cNvGraphicFramePr>
          <p:nvPr>
            <p:extLst/>
          </p:nvPr>
        </p:nvGraphicFramePr>
        <p:xfrm>
          <a:off x="2582653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" name="Visio" r:id="rId84" imgW="946826" imgH="689844" progId="Visio.Drawing.11">
                  <p:embed/>
                </p:oleObj>
              </mc:Choice>
              <mc:Fallback>
                <p:oleObj name="Visio" r:id="rId8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653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40"/>
          <p:cNvGraphicFramePr>
            <a:graphicFrameLocks noChangeAspect="1"/>
          </p:cNvGraphicFramePr>
          <p:nvPr>
            <p:extLst/>
          </p:nvPr>
        </p:nvGraphicFramePr>
        <p:xfrm>
          <a:off x="2444889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1" name="Visio" r:id="rId85" imgW="946826" imgH="689844" progId="Visio.Drawing.11">
                  <p:embed/>
                </p:oleObj>
              </mc:Choice>
              <mc:Fallback>
                <p:oleObj name="Visio" r:id="rId8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889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40"/>
          <p:cNvGraphicFramePr>
            <a:graphicFrameLocks noChangeAspect="1"/>
          </p:cNvGraphicFramePr>
          <p:nvPr>
            <p:extLst/>
          </p:nvPr>
        </p:nvGraphicFramePr>
        <p:xfrm>
          <a:off x="2717125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" name="Visio" r:id="rId86" imgW="946826" imgH="689844" progId="Visio.Drawing.11">
                  <p:embed/>
                </p:oleObj>
              </mc:Choice>
              <mc:Fallback>
                <p:oleObj name="Visio" r:id="rId8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125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40"/>
          <p:cNvGraphicFramePr>
            <a:graphicFrameLocks noChangeAspect="1"/>
          </p:cNvGraphicFramePr>
          <p:nvPr>
            <p:extLst/>
          </p:nvPr>
        </p:nvGraphicFramePr>
        <p:xfrm>
          <a:off x="2851597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3" name="Visio" r:id="rId87" imgW="946826" imgH="689844" progId="Visio.Drawing.11">
                  <p:embed/>
                </p:oleObj>
              </mc:Choice>
              <mc:Fallback>
                <p:oleObj name="Visio" r:id="rId8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597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40"/>
          <p:cNvGraphicFramePr>
            <a:graphicFrameLocks noChangeAspect="1"/>
          </p:cNvGraphicFramePr>
          <p:nvPr>
            <p:extLst/>
          </p:nvPr>
        </p:nvGraphicFramePr>
        <p:xfrm>
          <a:off x="2579665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" name="Visio" r:id="rId88" imgW="946826" imgH="689844" progId="Visio.Drawing.11">
                  <p:embed/>
                </p:oleObj>
              </mc:Choice>
              <mc:Fallback>
                <p:oleObj name="Visio" r:id="rId8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65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40"/>
          <p:cNvGraphicFramePr>
            <a:graphicFrameLocks noChangeAspect="1"/>
          </p:cNvGraphicFramePr>
          <p:nvPr>
            <p:extLst/>
          </p:nvPr>
        </p:nvGraphicFramePr>
        <p:xfrm>
          <a:off x="2441901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" name="Visio" r:id="rId89" imgW="946826" imgH="689844" progId="Visio.Drawing.11">
                  <p:embed/>
                </p:oleObj>
              </mc:Choice>
              <mc:Fallback>
                <p:oleObj name="Visio" r:id="rId8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901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40"/>
          <p:cNvGraphicFramePr>
            <a:graphicFrameLocks noChangeAspect="1"/>
          </p:cNvGraphicFramePr>
          <p:nvPr>
            <p:extLst/>
          </p:nvPr>
        </p:nvGraphicFramePr>
        <p:xfrm>
          <a:off x="2714137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6" name="Visio" r:id="rId90" imgW="946826" imgH="689844" progId="Visio.Drawing.11">
                  <p:embed/>
                </p:oleObj>
              </mc:Choice>
              <mc:Fallback>
                <p:oleObj name="Visio" r:id="rId9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137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40"/>
          <p:cNvGraphicFramePr>
            <a:graphicFrameLocks noChangeAspect="1"/>
          </p:cNvGraphicFramePr>
          <p:nvPr>
            <p:extLst/>
          </p:nvPr>
        </p:nvGraphicFramePr>
        <p:xfrm>
          <a:off x="2848609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" name="Visio" r:id="rId91" imgW="946826" imgH="689844" progId="Visio.Drawing.11">
                  <p:embed/>
                </p:oleObj>
              </mc:Choice>
              <mc:Fallback>
                <p:oleObj name="Visio" r:id="rId9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609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Inhaltsplatzhalter 2"/>
          <p:cNvSpPr>
            <a:spLocks noGrp="1"/>
          </p:cNvSpPr>
          <p:nvPr>
            <p:ph sz="quarter" idx="10"/>
          </p:nvPr>
        </p:nvSpPr>
        <p:spPr>
          <a:xfrm>
            <a:off x="4634332" y="832890"/>
            <a:ext cx="4032447" cy="36724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Wegoptimierung</a:t>
            </a:r>
          </a:p>
          <a:p>
            <a:r>
              <a:rPr lang="de-DE" dirty="0"/>
              <a:t>Ziel: In Summe (über alle Aufträge) möglichst geringe Wegstrecke</a:t>
            </a:r>
          </a:p>
          <a:p>
            <a:r>
              <a:rPr lang="de-DE" dirty="0"/>
              <a:t>Ein Kommissionierer kann sich gerade oder diagonal zwischen Lagerorten bewegen</a:t>
            </a:r>
          </a:p>
          <a:p>
            <a:r>
              <a:rPr lang="de-DE" dirty="0"/>
              <a:t>Die korrekte Auswahl der nächstgelegenen </a:t>
            </a:r>
            <a:r>
              <a:rPr lang="de-DE" dirty="0" err="1"/>
              <a:t>Putlocation</a:t>
            </a:r>
            <a:r>
              <a:rPr lang="de-DE" dirty="0"/>
              <a:t> wird bei der Bewertung stärker berücksichtigt </a:t>
            </a:r>
          </a:p>
          <a:p>
            <a:r>
              <a:rPr lang="de-DE" dirty="0"/>
              <a:t>Im Weg stehende Regale werden bei der Berechnung des Weges nicht berücksichtigt (Regal ist nur ein virtueller Punkt)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1591345" y="1988718"/>
            <a:ext cx="2213954" cy="1714422"/>
            <a:chOff x="1591345" y="1988718"/>
            <a:chExt cx="2213954" cy="1714422"/>
          </a:xfrm>
        </p:grpSpPr>
        <p:cxnSp>
          <p:nvCxnSpPr>
            <p:cNvPr id="140" name="Gerade Verbindung mit Pfeil 139"/>
            <p:cNvCxnSpPr/>
            <p:nvPr/>
          </p:nvCxnSpPr>
          <p:spPr>
            <a:xfrm>
              <a:off x="1591345" y="1988718"/>
              <a:ext cx="823396" cy="6785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/>
            <p:cNvCxnSpPr/>
            <p:nvPr/>
          </p:nvCxnSpPr>
          <p:spPr>
            <a:xfrm>
              <a:off x="2394263" y="2671190"/>
              <a:ext cx="2190" cy="386328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 Verbindung mit Pfeil 141"/>
            <p:cNvCxnSpPr/>
            <p:nvPr/>
          </p:nvCxnSpPr>
          <p:spPr>
            <a:xfrm flipV="1">
              <a:off x="2434434" y="3007422"/>
              <a:ext cx="573268" cy="564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 Verbindung mit Pfeil 142"/>
            <p:cNvCxnSpPr/>
            <p:nvPr/>
          </p:nvCxnSpPr>
          <p:spPr>
            <a:xfrm>
              <a:off x="3033922" y="3039230"/>
              <a:ext cx="771377" cy="66391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" name="Gerade Verbindung mit Pfeil 146"/>
          <p:cNvCxnSpPr/>
          <p:nvPr/>
        </p:nvCxnSpPr>
        <p:spPr>
          <a:xfrm>
            <a:off x="2706316" y="1167282"/>
            <a:ext cx="12846" cy="8803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/>
          <p:cNvCxnSpPr/>
          <p:nvPr/>
        </p:nvCxnSpPr>
        <p:spPr>
          <a:xfrm>
            <a:off x="2717125" y="1167927"/>
            <a:ext cx="1088174" cy="126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/>
          <p:cNvCxnSpPr/>
          <p:nvPr/>
        </p:nvCxnSpPr>
        <p:spPr>
          <a:xfrm>
            <a:off x="2708451" y="1166203"/>
            <a:ext cx="1119567" cy="8509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/>
          <p:cNvGrpSpPr/>
          <p:nvPr/>
        </p:nvGrpSpPr>
        <p:grpSpPr>
          <a:xfrm>
            <a:off x="1596355" y="2020187"/>
            <a:ext cx="2223004" cy="1690573"/>
            <a:chOff x="1596355" y="2020187"/>
            <a:chExt cx="2223004" cy="1690573"/>
          </a:xfrm>
        </p:grpSpPr>
        <p:cxnSp>
          <p:nvCxnSpPr>
            <p:cNvPr id="153" name="Gerade Verbindung mit Pfeil 152"/>
            <p:cNvCxnSpPr/>
            <p:nvPr/>
          </p:nvCxnSpPr>
          <p:spPr>
            <a:xfrm>
              <a:off x="1596355" y="2020187"/>
              <a:ext cx="1119567" cy="850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/>
            <p:cNvCxnSpPr/>
            <p:nvPr/>
          </p:nvCxnSpPr>
          <p:spPr>
            <a:xfrm>
              <a:off x="2699792" y="2859782"/>
              <a:ext cx="1119567" cy="850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Gerade Verbindung mit Pfeil 154"/>
          <p:cNvCxnSpPr/>
          <p:nvPr/>
        </p:nvCxnSpPr>
        <p:spPr>
          <a:xfrm>
            <a:off x="2687980" y="2852162"/>
            <a:ext cx="1119567" cy="8509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/>
          <p:cNvCxnSpPr/>
          <p:nvPr/>
        </p:nvCxnSpPr>
        <p:spPr>
          <a:xfrm flipH="1" flipV="1">
            <a:off x="1578996" y="1047335"/>
            <a:ext cx="17914" cy="96660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18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27534"/>
            <a:ext cx="3857761" cy="4083121"/>
          </a:xfrm>
          <a:prstGeom prst="rect">
            <a:avLst/>
          </a:prstGeom>
        </p:spPr>
      </p:pic>
      <p:graphicFrame>
        <p:nvGraphicFramePr>
          <p:cNvPr id="22" name="Objekt 21"/>
          <p:cNvGraphicFramePr>
            <a:graphicFrameLocks noGrp="1" noChangeAspect="1"/>
          </p:cNvGraphicFramePr>
          <p:nvPr>
            <p:extLst/>
          </p:nvPr>
        </p:nvGraphicFramePr>
        <p:xfrm>
          <a:off x="1763688" y="1173718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7" name="Visio" r:id="rId4" imgW="1543185" imgH="666660" progId="Visio.Drawing.11">
                  <p:embed/>
                </p:oleObj>
              </mc:Choice>
              <mc:Fallback>
                <p:oleObj name="Visio" r:id="rId4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173718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0"/>
          <p:cNvGraphicFramePr>
            <a:graphicFrameLocks noChangeAspect="1"/>
          </p:cNvGraphicFramePr>
          <p:nvPr>
            <p:extLst/>
          </p:nvPr>
        </p:nvGraphicFramePr>
        <p:xfrm>
          <a:off x="3677452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8" name="Visio" r:id="rId6" imgW="946826" imgH="689844" progId="Visio.Drawing.11">
                  <p:embed/>
                </p:oleObj>
              </mc:Choice>
              <mc:Fallback>
                <p:oleObj name="Visio" r:id="rId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452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0"/>
          <p:cNvGraphicFramePr>
            <a:graphicFrameLocks noChangeAspect="1"/>
          </p:cNvGraphicFramePr>
          <p:nvPr>
            <p:extLst/>
          </p:nvPr>
        </p:nvGraphicFramePr>
        <p:xfrm>
          <a:off x="3539688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9" name="Visio" r:id="rId8" imgW="946826" imgH="689844" progId="Visio.Drawing.11">
                  <p:embed/>
                </p:oleObj>
              </mc:Choice>
              <mc:Fallback>
                <p:oleObj name="Visio" r:id="rId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688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0"/>
          <p:cNvGraphicFramePr>
            <a:graphicFrameLocks noChangeAspect="1"/>
          </p:cNvGraphicFramePr>
          <p:nvPr>
            <p:extLst/>
          </p:nvPr>
        </p:nvGraphicFramePr>
        <p:xfrm>
          <a:off x="3811924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0" name="Visio" r:id="rId9" imgW="946826" imgH="689844" progId="Visio.Drawing.11">
                  <p:embed/>
                </p:oleObj>
              </mc:Choice>
              <mc:Fallback>
                <p:oleObj name="Visio" r:id="rId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924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0"/>
          <p:cNvGraphicFramePr>
            <a:graphicFrameLocks noChangeAspect="1"/>
          </p:cNvGraphicFramePr>
          <p:nvPr>
            <p:extLst/>
          </p:nvPr>
        </p:nvGraphicFramePr>
        <p:xfrm>
          <a:off x="3946396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1" name="Visio" r:id="rId10" imgW="946826" imgH="689844" progId="Visio.Drawing.11">
                  <p:embed/>
                </p:oleObj>
              </mc:Choice>
              <mc:Fallback>
                <p:oleObj name="Visio" r:id="rId1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396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0"/>
          <p:cNvGraphicFramePr>
            <a:graphicFrameLocks noChangeAspect="1"/>
          </p:cNvGraphicFramePr>
          <p:nvPr>
            <p:extLst/>
          </p:nvPr>
        </p:nvGraphicFramePr>
        <p:xfrm>
          <a:off x="3680440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2" name="Visio" r:id="rId11" imgW="946826" imgH="689844" progId="Visio.Drawing.11">
                  <p:embed/>
                </p:oleObj>
              </mc:Choice>
              <mc:Fallback>
                <p:oleObj name="Visio" r:id="rId1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440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0"/>
          <p:cNvGraphicFramePr>
            <a:graphicFrameLocks noChangeAspect="1"/>
          </p:cNvGraphicFramePr>
          <p:nvPr>
            <p:extLst/>
          </p:nvPr>
        </p:nvGraphicFramePr>
        <p:xfrm>
          <a:off x="3542676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3" name="Visio" r:id="rId12" imgW="946826" imgH="689844" progId="Visio.Drawing.11">
                  <p:embed/>
                </p:oleObj>
              </mc:Choice>
              <mc:Fallback>
                <p:oleObj name="Visio" r:id="rId1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676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0"/>
          <p:cNvGraphicFramePr>
            <a:graphicFrameLocks noChangeAspect="1"/>
          </p:cNvGraphicFramePr>
          <p:nvPr>
            <p:extLst/>
          </p:nvPr>
        </p:nvGraphicFramePr>
        <p:xfrm>
          <a:off x="3814912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4" name="Visio" r:id="rId13" imgW="946826" imgH="689844" progId="Visio.Drawing.11">
                  <p:embed/>
                </p:oleObj>
              </mc:Choice>
              <mc:Fallback>
                <p:oleObj name="Visio" r:id="rId1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2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0"/>
          <p:cNvGraphicFramePr>
            <a:graphicFrameLocks noChangeAspect="1"/>
          </p:cNvGraphicFramePr>
          <p:nvPr>
            <p:extLst/>
          </p:nvPr>
        </p:nvGraphicFramePr>
        <p:xfrm>
          <a:off x="3949384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5" name="Visio" r:id="rId14" imgW="946826" imgH="689844" progId="Visio.Drawing.11">
                  <p:embed/>
                </p:oleObj>
              </mc:Choice>
              <mc:Fallback>
                <p:oleObj name="Visio" r:id="rId1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384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0"/>
          <p:cNvGraphicFramePr>
            <a:graphicFrameLocks noChangeAspect="1"/>
          </p:cNvGraphicFramePr>
          <p:nvPr>
            <p:extLst/>
          </p:nvPr>
        </p:nvGraphicFramePr>
        <p:xfrm>
          <a:off x="2450203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6" name="Visio" r:id="rId15" imgW="933585" imgH="676365" progId="Visio.Drawing.11">
                  <p:embed/>
                </p:oleObj>
              </mc:Choice>
              <mc:Fallback>
                <p:oleObj name="Visio" r:id="rId1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03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0"/>
          <p:cNvGraphicFramePr>
            <a:graphicFrameLocks noChangeAspect="1"/>
          </p:cNvGraphicFramePr>
          <p:nvPr>
            <p:extLst/>
          </p:nvPr>
        </p:nvGraphicFramePr>
        <p:xfrm>
          <a:off x="2450218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7" name="Visio" r:id="rId17" imgW="933585" imgH="676365" progId="Visio.Drawing.11">
                  <p:embed/>
                </p:oleObj>
              </mc:Choice>
              <mc:Fallback>
                <p:oleObj name="Visio" r:id="rId1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18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0"/>
          <p:cNvGraphicFramePr>
            <a:graphicFrameLocks noChangeAspect="1"/>
          </p:cNvGraphicFramePr>
          <p:nvPr>
            <p:extLst/>
          </p:nvPr>
        </p:nvGraphicFramePr>
        <p:xfrm>
          <a:off x="2584675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8" name="Visio" r:id="rId19" imgW="933585" imgH="676365" progId="Visio.Drawing.11">
                  <p:embed/>
                </p:oleObj>
              </mc:Choice>
              <mc:Fallback>
                <p:oleObj name="Visio" r:id="rId1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75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0"/>
          <p:cNvGraphicFramePr>
            <a:graphicFrameLocks noChangeAspect="1"/>
          </p:cNvGraphicFramePr>
          <p:nvPr>
            <p:extLst/>
          </p:nvPr>
        </p:nvGraphicFramePr>
        <p:xfrm>
          <a:off x="2584690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9" name="Visio" r:id="rId20" imgW="933585" imgH="676365" progId="Visio.Drawing.11">
                  <p:embed/>
                </p:oleObj>
              </mc:Choice>
              <mc:Fallback>
                <p:oleObj name="Visio" r:id="rId2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90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0"/>
          <p:cNvGraphicFramePr>
            <a:graphicFrameLocks noChangeAspect="1"/>
          </p:cNvGraphicFramePr>
          <p:nvPr>
            <p:extLst/>
          </p:nvPr>
        </p:nvGraphicFramePr>
        <p:xfrm>
          <a:off x="2719147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0" name="Visio" r:id="rId21" imgW="933585" imgH="676365" progId="Visio.Drawing.11">
                  <p:embed/>
                </p:oleObj>
              </mc:Choice>
              <mc:Fallback>
                <p:oleObj name="Visio" r:id="rId2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47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0"/>
          <p:cNvGraphicFramePr>
            <a:graphicFrameLocks noChangeAspect="1"/>
          </p:cNvGraphicFramePr>
          <p:nvPr>
            <p:extLst/>
          </p:nvPr>
        </p:nvGraphicFramePr>
        <p:xfrm>
          <a:off x="2719162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1" name="Visio" r:id="rId22" imgW="933585" imgH="676365" progId="Visio.Drawing.11">
                  <p:embed/>
                </p:oleObj>
              </mc:Choice>
              <mc:Fallback>
                <p:oleObj name="Visio" r:id="rId2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62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0"/>
          <p:cNvGraphicFramePr>
            <a:graphicFrameLocks noChangeAspect="1"/>
          </p:cNvGraphicFramePr>
          <p:nvPr>
            <p:extLst/>
          </p:nvPr>
        </p:nvGraphicFramePr>
        <p:xfrm>
          <a:off x="2853619" y="188471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2" name="Visio" r:id="rId23" imgW="933585" imgH="676365" progId="Visio.Drawing.11">
                  <p:embed/>
                </p:oleObj>
              </mc:Choice>
              <mc:Fallback>
                <p:oleObj name="Visio" r:id="rId2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19" y="188471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40"/>
          <p:cNvGraphicFramePr>
            <a:graphicFrameLocks noChangeAspect="1"/>
          </p:cNvGraphicFramePr>
          <p:nvPr>
            <p:extLst/>
          </p:nvPr>
        </p:nvGraphicFramePr>
        <p:xfrm>
          <a:off x="2853634" y="202275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3" name="Visio" r:id="rId24" imgW="933585" imgH="676365" progId="Visio.Drawing.11">
                  <p:embed/>
                </p:oleObj>
              </mc:Choice>
              <mc:Fallback>
                <p:oleObj name="Visio" r:id="rId2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34" y="202275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2517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4" name="Visio" r:id="rId25" imgW="946826" imgH="689844" progId="Visio.Drawing.11">
                  <p:embed/>
                </p:oleObj>
              </mc:Choice>
              <mc:Fallback>
                <p:oleObj name="Visio" r:id="rId2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2517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5"/>
          <p:cNvGraphicFramePr>
            <a:graphicFrameLocks noChangeAspect="1"/>
          </p:cNvGraphicFramePr>
          <p:nvPr>
            <p:extLst/>
          </p:nvPr>
        </p:nvGraphicFramePr>
        <p:xfrm>
          <a:off x="1405783" y="193655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5" name="Visio" r:id="rId27" imgW="933585" imgH="676365" progId="Visio.Drawing.11">
                  <p:embed/>
                </p:oleObj>
              </mc:Choice>
              <mc:Fallback>
                <p:oleObj name="Visio" r:id="rId2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783" y="193655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200744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6" name="Visio" r:id="rId29" imgW="933585" imgH="676365" progId="Visio.Drawing.11">
                  <p:embed/>
                </p:oleObj>
              </mc:Choice>
              <mc:Fallback>
                <p:oleObj name="Visio" r:id="rId2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0744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5"/>
          <p:cNvGraphicFramePr>
            <a:graphicFrameLocks noChangeAspect="1"/>
          </p:cNvGraphicFramePr>
          <p:nvPr>
            <p:extLst/>
          </p:nvPr>
        </p:nvGraphicFramePr>
        <p:xfrm>
          <a:off x="1403356" y="207367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7" name="Visio" r:id="rId30" imgW="933585" imgH="676365" progId="Visio.Drawing.11">
                  <p:embed/>
                </p:oleObj>
              </mc:Choice>
              <mc:Fallback>
                <p:oleObj name="Visio" r:id="rId3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6" y="207367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18695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8" name="Visio" r:id="rId31" imgW="933585" imgH="676365" progId="Visio.Drawing.11">
                  <p:embed/>
                </p:oleObj>
              </mc:Choice>
              <mc:Fallback>
                <p:oleObj name="Visio" r:id="rId3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8695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5"/>
          <p:cNvGraphicFramePr>
            <a:graphicFrameLocks noChangeAspect="1"/>
          </p:cNvGraphicFramePr>
          <p:nvPr>
            <p:extLst/>
          </p:nvPr>
        </p:nvGraphicFramePr>
        <p:xfrm>
          <a:off x="1623919" y="193666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9" name="Visio" r:id="rId32" imgW="933585" imgH="676365" progId="Visio.Drawing.11">
                  <p:embed/>
                </p:oleObj>
              </mc:Choice>
              <mc:Fallback>
                <p:oleObj name="Visio" r:id="rId3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919" y="193666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2007552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0" name="Visio" r:id="rId33" imgW="933585" imgH="676365" progId="Visio.Drawing.11">
                  <p:embed/>
                </p:oleObj>
              </mc:Choice>
              <mc:Fallback>
                <p:oleObj name="Visio" r:id="rId3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2007552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5"/>
          <p:cNvGraphicFramePr>
            <a:graphicFrameLocks noChangeAspect="1"/>
          </p:cNvGraphicFramePr>
          <p:nvPr>
            <p:extLst/>
          </p:nvPr>
        </p:nvGraphicFramePr>
        <p:xfrm>
          <a:off x="1621492" y="207377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1" name="Visio" r:id="rId34" imgW="933585" imgH="676365" progId="Visio.Drawing.11">
                  <p:embed/>
                </p:oleObj>
              </mc:Choice>
              <mc:Fallback>
                <p:oleObj name="Visio" r:id="rId3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492" y="207377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186970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2" name="Visio" r:id="rId35" imgW="933585" imgH="676365" progId="Visio.Drawing.11">
                  <p:embed/>
                </p:oleObj>
              </mc:Choice>
              <mc:Fallback>
                <p:oleObj name="Visio" r:id="rId3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186970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5"/>
          <p:cNvGraphicFramePr>
            <a:graphicFrameLocks noChangeAspect="1"/>
          </p:cNvGraphicFramePr>
          <p:nvPr>
            <p:extLst/>
          </p:nvPr>
        </p:nvGraphicFramePr>
        <p:xfrm>
          <a:off x="3614069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3" name="Visio" r:id="rId36" imgW="933585" imgH="676365" progId="Visio.Drawing.11">
                  <p:embed/>
                </p:oleObj>
              </mc:Choice>
              <mc:Fallback>
                <p:oleObj name="Visio" r:id="rId3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069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4" name="Visio" r:id="rId38" imgW="933585" imgH="676365" progId="Visio.Drawing.11">
                  <p:embed/>
                </p:oleObj>
              </mc:Choice>
              <mc:Fallback>
                <p:oleObj name="Visio" r:id="rId3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5" name="Visio" r:id="rId39" imgW="933585" imgH="676365" progId="Visio.Drawing.11">
                  <p:embed/>
                </p:oleObj>
              </mc:Choice>
              <mc:Fallback>
                <p:oleObj name="Visio" r:id="rId3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6" name="Visio" r:id="rId40" imgW="933585" imgH="676365" progId="Visio.Drawing.11">
                  <p:embed/>
                </p:oleObj>
              </mc:Choice>
              <mc:Fallback>
                <p:oleObj name="Visio" r:id="rId4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5"/>
          <p:cNvGraphicFramePr>
            <a:graphicFrameLocks noChangeAspect="1"/>
          </p:cNvGraphicFramePr>
          <p:nvPr>
            <p:extLst/>
          </p:nvPr>
        </p:nvGraphicFramePr>
        <p:xfrm>
          <a:off x="3838182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7" name="Visio" r:id="rId41" imgW="933585" imgH="676365" progId="Visio.Drawing.11">
                  <p:embed/>
                </p:oleObj>
              </mc:Choice>
              <mc:Fallback>
                <p:oleObj name="Visio" r:id="rId4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182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8" name="Visio" r:id="rId42" imgW="933585" imgH="676365" progId="Visio.Drawing.11">
                  <p:embed/>
                </p:oleObj>
              </mc:Choice>
              <mc:Fallback>
                <p:oleObj name="Visio" r:id="rId4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9" name="Visio" r:id="rId43" imgW="933585" imgH="676365" progId="Visio.Drawing.11">
                  <p:embed/>
                </p:oleObj>
              </mc:Choice>
              <mc:Fallback>
                <p:oleObj name="Visio" r:id="rId4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5"/>
          <p:cNvGraphicFramePr>
            <a:graphicFrameLocks noChangeAspect="1"/>
          </p:cNvGraphicFramePr>
          <p:nvPr>
            <p:extLst/>
          </p:nvPr>
        </p:nvGraphicFramePr>
        <p:xfrm>
          <a:off x="3835809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0" name="Visio" r:id="rId44" imgW="933585" imgH="676365" progId="Visio.Drawing.11">
                  <p:embed/>
                </p:oleObj>
              </mc:Choice>
              <mc:Fallback>
                <p:oleObj name="Visio" r:id="rId4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809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90233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1" name="Visio" r:id="rId45" imgW="946826" imgH="689844" progId="Visio.Drawing.11">
                  <p:embed/>
                </p:oleObj>
              </mc:Choice>
              <mc:Fallback>
                <p:oleObj name="Visio" r:id="rId4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90233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15"/>
          <p:cNvGraphicFramePr>
            <a:graphicFrameLocks noChangeAspect="1"/>
          </p:cNvGraphicFramePr>
          <p:nvPr>
            <p:extLst/>
          </p:nvPr>
        </p:nvGraphicFramePr>
        <p:xfrm>
          <a:off x="1393307" y="2836601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2" name="Visio" r:id="rId46" imgW="946826" imgH="689844" progId="Visio.Drawing.11">
                  <p:embed/>
                </p:oleObj>
              </mc:Choice>
              <mc:Fallback>
                <p:oleObj name="Visio" r:id="rId4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307" y="2836601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7641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3" name="Visio" r:id="rId47" imgW="946826" imgH="689844" progId="Visio.Drawing.11">
                  <p:embed/>
                </p:oleObj>
              </mc:Choice>
              <mc:Fallback>
                <p:oleObj name="Visio" r:id="rId4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7641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15"/>
          <p:cNvGraphicFramePr>
            <a:graphicFrameLocks noChangeAspect="1"/>
          </p:cNvGraphicFramePr>
          <p:nvPr>
            <p:extLst/>
          </p:nvPr>
        </p:nvGraphicFramePr>
        <p:xfrm>
          <a:off x="1392908" y="269826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4" name="Visio" r:id="rId48" imgW="946826" imgH="689844" progId="Visio.Drawing.11">
                  <p:embed/>
                </p:oleObj>
              </mc:Choice>
              <mc:Fallback>
                <p:oleObj name="Visio" r:id="rId4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8" y="269826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9026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5" name="Visio" r:id="rId49" imgW="946826" imgH="689844" progId="Visio.Drawing.11">
                  <p:embed/>
                </p:oleObj>
              </mc:Choice>
              <mc:Fallback>
                <p:oleObj name="Visio" r:id="rId4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9026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5"/>
          <p:cNvGraphicFramePr>
            <a:graphicFrameLocks noChangeAspect="1"/>
          </p:cNvGraphicFramePr>
          <p:nvPr>
            <p:extLst/>
          </p:nvPr>
        </p:nvGraphicFramePr>
        <p:xfrm>
          <a:off x="1638810" y="2836896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6" name="Visio" r:id="rId50" imgW="946826" imgH="689844" progId="Visio.Drawing.11">
                  <p:embed/>
                </p:oleObj>
              </mc:Choice>
              <mc:Fallback>
                <p:oleObj name="Visio" r:id="rId5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810" y="2836896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76442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7" name="Visio" r:id="rId51" imgW="946826" imgH="689844" progId="Visio.Drawing.11">
                  <p:embed/>
                </p:oleObj>
              </mc:Choice>
              <mc:Fallback>
                <p:oleObj name="Visio" r:id="rId5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76442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5"/>
          <p:cNvGraphicFramePr>
            <a:graphicFrameLocks noChangeAspect="1"/>
          </p:cNvGraphicFramePr>
          <p:nvPr>
            <p:extLst/>
          </p:nvPr>
        </p:nvGraphicFramePr>
        <p:xfrm>
          <a:off x="1638411" y="269856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8" name="Visio" r:id="rId52" imgW="946826" imgH="689844" progId="Visio.Drawing.11">
                  <p:embed/>
                </p:oleObj>
              </mc:Choice>
              <mc:Fallback>
                <p:oleObj name="Visio" r:id="rId5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1" y="269856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5"/>
          <p:cNvGraphicFramePr>
            <a:graphicFrameLocks noChangeAspect="1"/>
          </p:cNvGraphicFramePr>
          <p:nvPr>
            <p:extLst/>
          </p:nvPr>
        </p:nvGraphicFramePr>
        <p:xfrm>
          <a:off x="2512198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9" name="Visio" r:id="rId53" imgW="933585" imgH="676365" progId="Visio.Drawing.11">
                  <p:embed/>
                </p:oleObj>
              </mc:Choice>
              <mc:Fallback>
                <p:oleObj name="Visio" r:id="rId5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198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0" name="Visio" r:id="rId54" imgW="933585" imgH="676365" progId="Visio.Drawing.11">
                  <p:embed/>
                </p:oleObj>
              </mc:Choice>
              <mc:Fallback>
                <p:oleObj name="Visio" r:id="rId5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1" name="Visio" r:id="rId55" imgW="933585" imgH="676365" progId="Visio.Drawing.11">
                  <p:embed/>
                </p:oleObj>
              </mc:Choice>
              <mc:Fallback>
                <p:oleObj name="Visio" r:id="rId5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5"/>
          <p:cNvGraphicFramePr>
            <a:graphicFrameLocks noChangeAspect="1"/>
          </p:cNvGraphicFramePr>
          <p:nvPr>
            <p:extLst/>
          </p:nvPr>
        </p:nvGraphicFramePr>
        <p:xfrm>
          <a:off x="2509825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2" name="Visio" r:id="rId56" imgW="933585" imgH="676365" progId="Visio.Drawing.11">
                  <p:embed/>
                </p:oleObj>
              </mc:Choice>
              <mc:Fallback>
                <p:oleObj name="Visio" r:id="rId5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25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5"/>
          <p:cNvGraphicFramePr>
            <a:graphicFrameLocks noChangeAspect="1"/>
          </p:cNvGraphicFramePr>
          <p:nvPr>
            <p:extLst/>
          </p:nvPr>
        </p:nvGraphicFramePr>
        <p:xfrm>
          <a:off x="2736311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3" name="Visio" r:id="rId57" imgW="933585" imgH="676365" progId="Visio.Drawing.11">
                  <p:embed/>
                </p:oleObj>
              </mc:Choice>
              <mc:Fallback>
                <p:oleObj name="Visio" r:id="rId5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311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4" name="Visio" r:id="rId58" imgW="933585" imgH="676365" progId="Visio.Drawing.11">
                  <p:embed/>
                </p:oleObj>
              </mc:Choice>
              <mc:Fallback>
                <p:oleObj name="Visio" r:id="rId5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5" name="Visio" r:id="rId59" imgW="933585" imgH="676365" progId="Visio.Drawing.11">
                  <p:embed/>
                </p:oleObj>
              </mc:Choice>
              <mc:Fallback>
                <p:oleObj name="Visio" r:id="rId5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5"/>
          <p:cNvGraphicFramePr>
            <a:graphicFrameLocks noChangeAspect="1"/>
          </p:cNvGraphicFramePr>
          <p:nvPr>
            <p:extLst/>
          </p:nvPr>
        </p:nvGraphicFramePr>
        <p:xfrm>
          <a:off x="2733938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6" name="Visio" r:id="rId60" imgW="933585" imgH="676365" progId="Visio.Drawing.11">
                  <p:embed/>
                </p:oleObj>
              </mc:Choice>
              <mc:Fallback>
                <p:oleObj name="Visio" r:id="rId6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938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5"/>
          <p:cNvGraphicFramePr>
            <a:graphicFrameLocks noChangeAspect="1"/>
          </p:cNvGraphicFramePr>
          <p:nvPr>
            <p:extLst/>
          </p:nvPr>
        </p:nvGraphicFramePr>
        <p:xfrm>
          <a:off x="3613831" y="276129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7" name="Visio" r:id="rId61" imgW="933585" imgH="676365" progId="Visio.Drawing.11">
                  <p:embed/>
                </p:oleObj>
              </mc:Choice>
              <mc:Fallback>
                <p:oleObj name="Visio" r:id="rId6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831" y="276129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83218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8" name="Visio" r:id="rId62" imgW="933585" imgH="676365" progId="Visio.Drawing.11">
                  <p:embed/>
                </p:oleObj>
              </mc:Choice>
              <mc:Fallback>
                <p:oleObj name="Visio" r:id="rId6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83218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5"/>
          <p:cNvGraphicFramePr>
            <a:graphicFrameLocks noChangeAspect="1"/>
          </p:cNvGraphicFramePr>
          <p:nvPr>
            <p:extLst/>
          </p:nvPr>
        </p:nvGraphicFramePr>
        <p:xfrm>
          <a:off x="3611404" y="28984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" name="Visio" r:id="rId63" imgW="933585" imgH="676365" progId="Visio.Drawing.11">
                  <p:embed/>
                </p:oleObj>
              </mc:Choice>
              <mc:Fallback>
                <p:oleObj name="Visio" r:id="rId6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404" y="28984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69433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" name="Visio" r:id="rId64" imgW="933585" imgH="676365" progId="Visio.Drawing.11">
                  <p:embed/>
                </p:oleObj>
              </mc:Choice>
              <mc:Fallback>
                <p:oleObj name="Visio" r:id="rId6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69433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5"/>
          <p:cNvGraphicFramePr>
            <a:graphicFrameLocks noChangeAspect="1"/>
          </p:cNvGraphicFramePr>
          <p:nvPr>
            <p:extLst/>
          </p:nvPr>
        </p:nvGraphicFramePr>
        <p:xfrm>
          <a:off x="3831967" y="276140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" name="Visio" r:id="rId65" imgW="933585" imgH="676365" progId="Visio.Drawing.11">
                  <p:embed/>
                </p:oleObj>
              </mc:Choice>
              <mc:Fallback>
                <p:oleObj name="Visio" r:id="rId6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967" y="276140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83228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2" name="Visio" r:id="rId66" imgW="933585" imgH="676365" progId="Visio.Drawing.11">
                  <p:embed/>
                </p:oleObj>
              </mc:Choice>
              <mc:Fallback>
                <p:oleObj name="Visio" r:id="rId6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83228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5"/>
          <p:cNvGraphicFramePr>
            <a:graphicFrameLocks noChangeAspect="1"/>
          </p:cNvGraphicFramePr>
          <p:nvPr>
            <p:extLst/>
          </p:nvPr>
        </p:nvGraphicFramePr>
        <p:xfrm>
          <a:off x="3829540" y="2898511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" name="Visio" r:id="rId67" imgW="933585" imgH="676365" progId="Visio.Drawing.11">
                  <p:embed/>
                </p:oleObj>
              </mc:Choice>
              <mc:Fallback>
                <p:oleObj name="Visio" r:id="rId6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540" y="2898511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69443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" name="Visio" r:id="rId68" imgW="933585" imgH="676365" progId="Visio.Drawing.11">
                  <p:embed/>
                </p:oleObj>
              </mc:Choice>
              <mc:Fallback>
                <p:oleObj name="Visio" r:id="rId6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69443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40"/>
          <p:cNvGraphicFramePr>
            <a:graphicFrameLocks noChangeAspect="1"/>
          </p:cNvGraphicFramePr>
          <p:nvPr>
            <p:extLst/>
          </p:nvPr>
        </p:nvGraphicFramePr>
        <p:xfrm>
          <a:off x="1340596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5" name="Visio" r:id="rId69" imgW="933585" imgH="676365" progId="Visio.Drawing.11">
                  <p:embed/>
                </p:oleObj>
              </mc:Choice>
              <mc:Fallback>
                <p:oleObj name="Visio" r:id="rId6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596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40"/>
          <p:cNvGraphicFramePr>
            <a:graphicFrameLocks noChangeAspect="1"/>
          </p:cNvGraphicFramePr>
          <p:nvPr>
            <p:extLst/>
          </p:nvPr>
        </p:nvGraphicFramePr>
        <p:xfrm>
          <a:off x="1340611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" name="Visio" r:id="rId70" imgW="933585" imgH="676365" progId="Visio.Drawing.11">
                  <p:embed/>
                </p:oleObj>
              </mc:Choice>
              <mc:Fallback>
                <p:oleObj name="Visio" r:id="rId7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611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40"/>
          <p:cNvGraphicFramePr>
            <a:graphicFrameLocks noChangeAspect="1"/>
          </p:cNvGraphicFramePr>
          <p:nvPr>
            <p:extLst/>
          </p:nvPr>
        </p:nvGraphicFramePr>
        <p:xfrm>
          <a:off x="1475068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" name="Visio" r:id="rId71" imgW="933585" imgH="676365" progId="Visio.Drawing.11">
                  <p:embed/>
                </p:oleObj>
              </mc:Choice>
              <mc:Fallback>
                <p:oleObj name="Visio" r:id="rId7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68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40"/>
          <p:cNvGraphicFramePr>
            <a:graphicFrameLocks noChangeAspect="1"/>
          </p:cNvGraphicFramePr>
          <p:nvPr>
            <p:extLst/>
          </p:nvPr>
        </p:nvGraphicFramePr>
        <p:xfrm>
          <a:off x="1475083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" name="Visio" r:id="rId72" imgW="933585" imgH="676365" progId="Visio.Drawing.11">
                  <p:embed/>
                </p:oleObj>
              </mc:Choice>
              <mc:Fallback>
                <p:oleObj name="Visio" r:id="rId7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83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40"/>
          <p:cNvGraphicFramePr>
            <a:graphicFrameLocks noChangeAspect="1"/>
          </p:cNvGraphicFramePr>
          <p:nvPr>
            <p:extLst/>
          </p:nvPr>
        </p:nvGraphicFramePr>
        <p:xfrm>
          <a:off x="1609540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" name="Visio" r:id="rId73" imgW="933585" imgH="676365" progId="Visio.Drawing.11">
                  <p:embed/>
                </p:oleObj>
              </mc:Choice>
              <mc:Fallback>
                <p:oleObj name="Visio" r:id="rId7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40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40"/>
          <p:cNvGraphicFramePr>
            <a:graphicFrameLocks noChangeAspect="1"/>
          </p:cNvGraphicFramePr>
          <p:nvPr>
            <p:extLst/>
          </p:nvPr>
        </p:nvGraphicFramePr>
        <p:xfrm>
          <a:off x="1609555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" name="Visio" r:id="rId74" imgW="933585" imgH="676365" progId="Visio.Drawing.11">
                  <p:embed/>
                </p:oleObj>
              </mc:Choice>
              <mc:Fallback>
                <p:oleObj name="Visio" r:id="rId7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55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40"/>
          <p:cNvGraphicFramePr>
            <a:graphicFrameLocks noChangeAspect="1"/>
          </p:cNvGraphicFramePr>
          <p:nvPr>
            <p:extLst/>
          </p:nvPr>
        </p:nvGraphicFramePr>
        <p:xfrm>
          <a:off x="1744012" y="353618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" name="Visio" r:id="rId75" imgW="933585" imgH="676365" progId="Visio.Drawing.11">
                  <p:embed/>
                </p:oleObj>
              </mc:Choice>
              <mc:Fallback>
                <p:oleObj name="Visio" r:id="rId7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12" y="353618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40"/>
          <p:cNvGraphicFramePr>
            <a:graphicFrameLocks noChangeAspect="1"/>
          </p:cNvGraphicFramePr>
          <p:nvPr>
            <p:extLst/>
          </p:nvPr>
        </p:nvGraphicFramePr>
        <p:xfrm>
          <a:off x="1744027" y="367422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2" name="Visio" r:id="rId76" imgW="933585" imgH="676365" progId="Visio.Drawing.11">
                  <p:embed/>
                </p:oleObj>
              </mc:Choice>
              <mc:Fallback>
                <p:oleObj name="Visio" r:id="rId7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27" y="367422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40"/>
          <p:cNvGraphicFramePr>
            <a:graphicFrameLocks noChangeAspect="1"/>
          </p:cNvGraphicFramePr>
          <p:nvPr>
            <p:extLst/>
          </p:nvPr>
        </p:nvGraphicFramePr>
        <p:xfrm>
          <a:off x="2582653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3" name="Visio" r:id="rId77" imgW="946826" imgH="689844" progId="Visio.Drawing.11">
                  <p:embed/>
                </p:oleObj>
              </mc:Choice>
              <mc:Fallback>
                <p:oleObj name="Visio" r:id="rId7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653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40"/>
          <p:cNvGraphicFramePr>
            <a:graphicFrameLocks noChangeAspect="1"/>
          </p:cNvGraphicFramePr>
          <p:nvPr>
            <p:extLst/>
          </p:nvPr>
        </p:nvGraphicFramePr>
        <p:xfrm>
          <a:off x="2444889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4" name="Visio" r:id="rId78" imgW="946826" imgH="689844" progId="Visio.Drawing.11">
                  <p:embed/>
                </p:oleObj>
              </mc:Choice>
              <mc:Fallback>
                <p:oleObj name="Visio" r:id="rId7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889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40"/>
          <p:cNvGraphicFramePr>
            <a:graphicFrameLocks noChangeAspect="1"/>
          </p:cNvGraphicFramePr>
          <p:nvPr>
            <p:extLst/>
          </p:nvPr>
        </p:nvGraphicFramePr>
        <p:xfrm>
          <a:off x="2717125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" name="Visio" r:id="rId79" imgW="946826" imgH="689844" progId="Visio.Drawing.11">
                  <p:embed/>
                </p:oleObj>
              </mc:Choice>
              <mc:Fallback>
                <p:oleObj name="Visio" r:id="rId7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125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40"/>
          <p:cNvGraphicFramePr>
            <a:graphicFrameLocks noChangeAspect="1"/>
          </p:cNvGraphicFramePr>
          <p:nvPr>
            <p:extLst/>
          </p:nvPr>
        </p:nvGraphicFramePr>
        <p:xfrm>
          <a:off x="2851597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" name="Visio" r:id="rId80" imgW="946826" imgH="689844" progId="Visio.Drawing.11">
                  <p:embed/>
                </p:oleObj>
              </mc:Choice>
              <mc:Fallback>
                <p:oleObj name="Visio" r:id="rId8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597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40"/>
          <p:cNvGraphicFramePr>
            <a:graphicFrameLocks noChangeAspect="1"/>
          </p:cNvGraphicFramePr>
          <p:nvPr>
            <p:extLst/>
          </p:nvPr>
        </p:nvGraphicFramePr>
        <p:xfrm>
          <a:off x="2579665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7" name="Visio" r:id="rId81" imgW="946826" imgH="689844" progId="Visio.Drawing.11">
                  <p:embed/>
                </p:oleObj>
              </mc:Choice>
              <mc:Fallback>
                <p:oleObj name="Visio" r:id="rId8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65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40"/>
          <p:cNvGraphicFramePr>
            <a:graphicFrameLocks noChangeAspect="1"/>
          </p:cNvGraphicFramePr>
          <p:nvPr>
            <p:extLst/>
          </p:nvPr>
        </p:nvGraphicFramePr>
        <p:xfrm>
          <a:off x="2441901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8" name="Visio" r:id="rId82" imgW="946826" imgH="689844" progId="Visio.Drawing.11">
                  <p:embed/>
                </p:oleObj>
              </mc:Choice>
              <mc:Fallback>
                <p:oleObj name="Visio" r:id="rId8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901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40"/>
          <p:cNvGraphicFramePr>
            <a:graphicFrameLocks noChangeAspect="1"/>
          </p:cNvGraphicFramePr>
          <p:nvPr>
            <p:extLst/>
          </p:nvPr>
        </p:nvGraphicFramePr>
        <p:xfrm>
          <a:off x="2714137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9" name="Visio" r:id="rId83" imgW="946826" imgH="689844" progId="Visio.Drawing.11">
                  <p:embed/>
                </p:oleObj>
              </mc:Choice>
              <mc:Fallback>
                <p:oleObj name="Visio" r:id="rId8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137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40"/>
          <p:cNvGraphicFramePr>
            <a:graphicFrameLocks noChangeAspect="1"/>
          </p:cNvGraphicFramePr>
          <p:nvPr>
            <p:extLst/>
          </p:nvPr>
        </p:nvGraphicFramePr>
        <p:xfrm>
          <a:off x="2848609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0" name="Visio" r:id="rId84" imgW="946826" imgH="689844" progId="Visio.Drawing.11">
                  <p:embed/>
                </p:oleObj>
              </mc:Choice>
              <mc:Fallback>
                <p:oleObj name="Visio" r:id="rId8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609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Inhaltsplatzhalter 2"/>
          <p:cNvSpPr>
            <a:spLocks noGrp="1"/>
          </p:cNvSpPr>
          <p:nvPr>
            <p:ph sz="quarter" idx="10"/>
          </p:nvPr>
        </p:nvSpPr>
        <p:spPr>
          <a:xfrm>
            <a:off x="4634332" y="832890"/>
            <a:ext cx="4032447" cy="36724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Einzuhaltende </a:t>
            </a:r>
            <a:r>
              <a:rPr lang="de-DE" b="1" dirty="0" err="1"/>
              <a:t>Constraints</a:t>
            </a:r>
            <a:endParaRPr lang="de-DE" b="1" dirty="0"/>
          </a:p>
          <a:p>
            <a:r>
              <a:rPr lang="de-DE" dirty="0"/>
              <a:t>FEFO (First </a:t>
            </a:r>
            <a:r>
              <a:rPr lang="de-DE" dirty="0" err="1"/>
              <a:t>Expired</a:t>
            </a:r>
            <a:r>
              <a:rPr lang="de-DE" dirty="0"/>
              <a:t> – First Out)</a:t>
            </a:r>
          </a:p>
          <a:p>
            <a:r>
              <a:rPr lang="de-DE" dirty="0"/>
              <a:t>Ein Produkt kann für einen Auftrag von mehreren Lagerorten kommissioniert werden</a:t>
            </a:r>
          </a:p>
          <a:p>
            <a:pPr lvl="1"/>
            <a:r>
              <a:rPr lang="de-DE" dirty="0"/>
              <a:t>Innerhalb eines Auftrags (eines Behälters) darf FEFO ignoriert werden, sonst nicht!</a:t>
            </a:r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1218104" y="809650"/>
            <a:ext cx="3238460" cy="3192337"/>
            <a:chOff x="1218104" y="809650"/>
            <a:chExt cx="3238460" cy="3192337"/>
          </a:xfrm>
        </p:grpSpPr>
        <p:grpSp>
          <p:nvGrpSpPr>
            <p:cNvPr id="4" name="Gruppieren 3"/>
            <p:cNvGrpSpPr/>
            <p:nvPr/>
          </p:nvGrpSpPr>
          <p:grpSpPr>
            <a:xfrm>
              <a:off x="2322899" y="811670"/>
              <a:ext cx="1028393" cy="702537"/>
              <a:chOff x="2322899" y="804050"/>
              <a:chExt cx="1028393" cy="702537"/>
            </a:xfrm>
          </p:grpSpPr>
          <p:sp>
            <p:nvSpPr>
              <p:cNvPr id="3" name="Textfeld 2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1</a:t>
                </a:r>
                <a:endParaRPr lang="de-DE" dirty="0"/>
              </a:p>
            </p:txBody>
          </p:sp>
          <p:sp>
            <p:nvSpPr>
              <p:cNvPr id="88" name="Textfeld 87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01.05.14</a:t>
                </a:r>
                <a:endParaRPr lang="de-DE" sz="1400" dirty="0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3428171" y="809650"/>
              <a:ext cx="1028393" cy="702537"/>
              <a:chOff x="2322899" y="804050"/>
              <a:chExt cx="1028393" cy="702537"/>
            </a:xfrm>
          </p:grpSpPr>
          <p:sp>
            <p:nvSpPr>
              <p:cNvPr id="91" name="Textfeld 90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90</a:t>
                </a:r>
                <a:endParaRPr lang="de-DE" dirty="0"/>
              </a:p>
            </p:txBody>
          </p:sp>
          <p:sp>
            <p:nvSpPr>
              <p:cNvPr id="92" name="Textfeld 91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01.09.15</a:t>
                </a:r>
                <a:endParaRPr lang="de-DE" sz="1400" dirty="0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1218104" y="1643266"/>
              <a:ext cx="1028393" cy="702537"/>
              <a:chOff x="2322899" y="804050"/>
              <a:chExt cx="1028393" cy="702537"/>
            </a:xfrm>
          </p:grpSpPr>
          <p:sp>
            <p:nvSpPr>
              <p:cNvPr id="94" name="Textfeld 93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10</a:t>
                </a:r>
                <a:endParaRPr lang="de-DE" dirty="0"/>
              </a:p>
            </p:txBody>
          </p:sp>
          <p:sp>
            <p:nvSpPr>
              <p:cNvPr id="136" name="Textfeld 135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01.08.14</a:t>
                </a:r>
                <a:endParaRPr lang="de-DE" sz="1400" dirty="0"/>
              </a:p>
            </p:txBody>
          </p:sp>
        </p:grpSp>
        <p:grpSp>
          <p:nvGrpSpPr>
            <p:cNvPr id="137" name="Gruppieren 136"/>
            <p:cNvGrpSpPr/>
            <p:nvPr/>
          </p:nvGrpSpPr>
          <p:grpSpPr>
            <a:xfrm>
              <a:off x="1240582" y="3295296"/>
              <a:ext cx="1028393" cy="702537"/>
              <a:chOff x="2322899" y="804050"/>
              <a:chExt cx="1028393" cy="702537"/>
            </a:xfrm>
          </p:grpSpPr>
          <p:sp>
            <p:nvSpPr>
              <p:cNvPr id="138" name="Textfeld 137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120</a:t>
                </a:r>
                <a:endParaRPr lang="de-DE" dirty="0"/>
              </a:p>
            </p:txBody>
          </p:sp>
          <p:sp>
            <p:nvSpPr>
              <p:cNvPr id="139" name="Textfeld 138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01.11.15</a:t>
                </a:r>
                <a:endParaRPr lang="de-DE" sz="1400" dirty="0"/>
              </a:p>
            </p:txBody>
          </p:sp>
        </p:grpSp>
        <p:grpSp>
          <p:nvGrpSpPr>
            <p:cNvPr id="140" name="Gruppieren 139"/>
            <p:cNvGrpSpPr/>
            <p:nvPr/>
          </p:nvGrpSpPr>
          <p:grpSpPr>
            <a:xfrm>
              <a:off x="3426643" y="1650886"/>
              <a:ext cx="1028393" cy="702537"/>
              <a:chOff x="2322899" y="804050"/>
              <a:chExt cx="1028393" cy="702537"/>
            </a:xfrm>
          </p:grpSpPr>
          <p:sp>
            <p:nvSpPr>
              <p:cNvPr id="141" name="Textfeld 140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200</a:t>
                </a:r>
                <a:endParaRPr lang="de-DE" dirty="0"/>
              </a:p>
            </p:txBody>
          </p:sp>
          <p:sp>
            <p:nvSpPr>
              <p:cNvPr id="142" name="Textfeld 141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01.12.15</a:t>
                </a:r>
                <a:endParaRPr lang="de-DE" sz="1400" dirty="0"/>
              </a:p>
            </p:txBody>
          </p:sp>
        </p:grpSp>
        <p:grpSp>
          <p:nvGrpSpPr>
            <p:cNvPr id="143" name="Gruppieren 142"/>
            <p:cNvGrpSpPr/>
            <p:nvPr/>
          </p:nvGrpSpPr>
          <p:grpSpPr>
            <a:xfrm>
              <a:off x="1225724" y="2471565"/>
              <a:ext cx="1028393" cy="702537"/>
              <a:chOff x="2322899" y="804050"/>
              <a:chExt cx="1028393" cy="702537"/>
            </a:xfrm>
          </p:grpSpPr>
          <p:sp>
            <p:nvSpPr>
              <p:cNvPr id="144" name="Textfeld 143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80</a:t>
                </a:r>
                <a:endParaRPr lang="de-DE" dirty="0"/>
              </a:p>
            </p:txBody>
          </p:sp>
          <p:sp>
            <p:nvSpPr>
              <p:cNvPr id="145" name="Textfeld 144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01.12.14</a:t>
                </a:r>
                <a:endParaRPr lang="de-DE" sz="1400" dirty="0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2339667" y="2471565"/>
              <a:ext cx="1028393" cy="702537"/>
              <a:chOff x="2322899" y="804050"/>
              <a:chExt cx="1028393" cy="70253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100</a:t>
                </a:r>
                <a:endParaRPr lang="de-DE" dirty="0"/>
              </a:p>
            </p:txBody>
          </p:sp>
          <p:sp>
            <p:nvSpPr>
              <p:cNvPr id="148" name="Textfeld 147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01.10.14</a:t>
                </a:r>
                <a:endParaRPr lang="de-DE" sz="1400" dirty="0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3426643" y="2475757"/>
              <a:ext cx="1028393" cy="702537"/>
              <a:chOff x="2322899" y="804050"/>
              <a:chExt cx="1028393" cy="70253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50</a:t>
                </a:r>
                <a:endParaRPr lang="de-DE" dirty="0"/>
              </a:p>
            </p:txBody>
          </p:sp>
          <p:sp>
            <p:nvSpPr>
              <p:cNvPr id="151" name="Textfeld 150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01.05.14</a:t>
                </a:r>
                <a:endParaRPr lang="de-DE" sz="1400" dirty="0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2343180" y="1653189"/>
              <a:ext cx="1028393" cy="702537"/>
              <a:chOff x="2322899" y="804050"/>
              <a:chExt cx="1028393" cy="70253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40</a:t>
                </a:r>
                <a:endParaRPr lang="de-DE" dirty="0"/>
              </a:p>
            </p:txBody>
          </p:sp>
          <p:sp>
            <p:nvSpPr>
              <p:cNvPr id="154" name="Textfeld 153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01.11.14</a:t>
                </a:r>
                <a:endParaRPr lang="de-DE" sz="1400" dirty="0"/>
              </a:p>
            </p:txBody>
          </p:sp>
        </p:grpSp>
        <p:grpSp>
          <p:nvGrpSpPr>
            <p:cNvPr id="155" name="Gruppieren 154"/>
            <p:cNvGrpSpPr/>
            <p:nvPr/>
          </p:nvGrpSpPr>
          <p:grpSpPr>
            <a:xfrm>
              <a:off x="2335475" y="3299450"/>
              <a:ext cx="1028393" cy="702537"/>
              <a:chOff x="2322899" y="804050"/>
              <a:chExt cx="1028393" cy="702537"/>
            </a:xfrm>
          </p:grpSpPr>
          <p:sp>
            <p:nvSpPr>
              <p:cNvPr id="156" name="Textfeld 155"/>
              <p:cNvSpPr txBox="1"/>
              <p:nvPr/>
            </p:nvSpPr>
            <p:spPr>
              <a:xfrm>
                <a:off x="2322899" y="804050"/>
                <a:ext cx="716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20</a:t>
                </a:r>
                <a:endParaRPr lang="de-DE" dirty="0"/>
              </a:p>
            </p:txBody>
          </p:sp>
          <p:sp>
            <p:nvSpPr>
              <p:cNvPr id="157" name="Textfeld 156"/>
              <p:cNvSpPr txBox="1"/>
              <p:nvPr/>
            </p:nvSpPr>
            <p:spPr>
              <a:xfrm>
                <a:off x="2409895" y="1260366"/>
                <a:ext cx="94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01.10.14</a:t>
                </a:r>
                <a:endParaRPr lang="de-DE" sz="1400" dirty="0"/>
              </a:p>
            </p:txBody>
          </p:sp>
        </p:grpSp>
      </p:grpSp>
      <p:sp>
        <p:nvSpPr>
          <p:cNvPr id="158" name="Ellipse 157"/>
          <p:cNvSpPr/>
          <p:nvPr/>
        </p:nvSpPr>
        <p:spPr>
          <a:xfrm>
            <a:off x="1088775" y="2351444"/>
            <a:ext cx="1008112" cy="100811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/>
        </p:nvSpPr>
        <p:spPr>
          <a:xfrm>
            <a:off x="2188116" y="676682"/>
            <a:ext cx="1008112" cy="100811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1" name="Gerade Verbindung mit Pfeil 160"/>
          <p:cNvCxnSpPr/>
          <p:nvPr/>
        </p:nvCxnSpPr>
        <p:spPr>
          <a:xfrm flipH="1" flipV="1">
            <a:off x="1575507" y="2815270"/>
            <a:ext cx="2239405" cy="90860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V="1">
            <a:off x="1599836" y="1170549"/>
            <a:ext cx="1153343" cy="163488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/>
          <p:cNvCxnSpPr/>
          <p:nvPr/>
        </p:nvCxnSpPr>
        <p:spPr>
          <a:xfrm flipH="1">
            <a:off x="1626736" y="1174902"/>
            <a:ext cx="106977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/>
        </p:nvGrpSpPr>
        <p:grpSpPr>
          <a:xfrm>
            <a:off x="7164288" y="3219822"/>
            <a:ext cx="1593926" cy="1582986"/>
            <a:chOff x="7164288" y="3147814"/>
            <a:chExt cx="1593926" cy="1582986"/>
          </a:xfrm>
        </p:grpSpPr>
        <p:graphicFrame>
          <p:nvGraphicFramePr>
            <p:cNvPr id="166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3806603"/>
                </p:ext>
              </p:extLst>
            </p:nvPr>
          </p:nvGraphicFramePr>
          <p:xfrm>
            <a:off x="7164288" y="3147814"/>
            <a:ext cx="1593926" cy="15829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1" name="Visio" r:id="rId85" imgW="2162243" imgH="2143125" progId="Visio.Drawing.11">
                    <p:embed/>
                  </p:oleObj>
                </mc:Choice>
                <mc:Fallback>
                  <p:oleObj name="Visio" r:id="rId85" imgW="2162243" imgH="21431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4288" y="3147814"/>
                          <a:ext cx="1593926" cy="15829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8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8556096"/>
                </p:ext>
              </p:extLst>
            </p:nvPr>
          </p:nvGraphicFramePr>
          <p:xfrm>
            <a:off x="8240356" y="4575727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2" name="Visio" r:id="rId87" imgW="946826" imgH="689844" progId="Visio.Drawing.11">
                    <p:embed/>
                  </p:oleObj>
                </mc:Choice>
                <mc:Fallback>
                  <p:oleObj name="Visio" r:id="rId87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0356" y="4575727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9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0918659"/>
                </p:ext>
              </p:extLst>
            </p:nvPr>
          </p:nvGraphicFramePr>
          <p:xfrm>
            <a:off x="8240754" y="4509989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3" name="Visio" r:id="rId88" imgW="946826" imgH="689844" progId="Visio.Drawing.11">
                    <p:embed/>
                  </p:oleObj>
                </mc:Choice>
                <mc:Fallback>
                  <p:oleObj name="Visio" r:id="rId88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0754" y="4509989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1918898"/>
                </p:ext>
              </p:extLst>
            </p:nvPr>
          </p:nvGraphicFramePr>
          <p:xfrm>
            <a:off x="8240356" y="4437522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4" name="Visio" r:id="rId89" imgW="946826" imgH="689844" progId="Visio.Drawing.11">
                    <p:embed/>
                  </p:oleObj>
                </mc:Choice>
                <mc:Fallback>
                  <p:oleObj name="Visio" r:id="rId89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0356" y="4437522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5718404"/>
                </p:ext>
              </p:extLst>
            </p:nvPr>
          </p:nvGraphicFramePr>
          <p:xfrm>
            <a:off x="8240355" y="4371655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5" name="Visio" r:id="rId90" imgW="946826" imgH="689844" progId="Visio.Drawing.11">
                    <p:embed/>
                  </p:oleObj>
                </mc:Choice>
                <mc:Fallback>
                  <p:oleObj name="Visio" r:id="rId90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0355" y="4371655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3073371"/>
                </p:ext>
              </p:extLst>
            </p:nvPr>
          </p:nvGraphicFramePr>
          <p:xfrm>
            <a:off x="8485859" y="4576022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6" name="Visio" r:id="rId91" imgW="946826" imgH="689844" progId="Visio.Drawing.11">
                    <p:embed/>
                  </p:oleObj>
                </mc:Choice>
                <mc:Fallback>
                  <p:oleObj name="Visio" r:id="rId91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85859" y="4576022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3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9852598"/>
                </p:ext>
              </p:extLst>
            </p:nvPr>
          </p:nvGraphicFramePr>
          <p:xfrm>
            <a:off x="8486257" y="4510284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7" name="Visio" r:id="rId92" imgW="946826" imgH="689844" progId="Visio.Drawing.11">
                    <p:embed/>
                  </p:oleObj>
                </mc:Choice>
                <mc:Fallback>
                  <p:oleObj name="Visio" r:id="rId92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86257" y="4510284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125490"/>
                </p:ext>
              </p:extLst>
            </p:nvPr>
          </p:nvGraphicFramePr>
          <p:xfrm>
            <a:off x="8485859" y="4437817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8" name="Visio" r:id="rId93" imgW="946826" imgH="689844" progId="Visio.Drawing.11">
                    <p:embed/>
                  </p:oleObj>
                </mc:Choice>
                <mc:Fallback>
                  <p:oleObj name="Visio" r:id="rId93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85859" y="4437817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6293792"/>
                </p:ext>
              </p:extLst>
            </p:nvPr>
          </p:nvGraphicFramePr>
          <p:xfrm>
            <a:off x="8485858" y="4371950"/>
            <a:ext cx="173896" cy="54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9" name="Visio" r:id="rId94" imgW="946826" imgH="689844" progId="Visio.Drawing.11">
                    <p:embed/>
                  </p:oleObj>
                </mc:Choice>
                <mc:Fallback>
                  <p:oleObj name="Visio" r:id="rId94" imgW="946826" imgH="68984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85858" y="4371950"/>
                          <a:ext cx="173896" cy="54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3656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uiExpand="1" build="p"/>
      <p:bldP spid="158" grpId="0" animBg="1"/>
      <p:bldP spid="1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07.03.2014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B86D81-72B4-427B-A58B-CD002FD21C2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27534"/>
            <a:ext cx="3857761" cy="4083121"/>
          </a:xfrm>
          <a:prstGeom prst="rect">
            <a:avLst/>
          </a:prstGeom>
        </p:spPr>
      </p:pic>
      <p:graphicFrame>
        <p:nvGraphicFramePr>
          <p:cNvPr id="22" name="Objekt 21"/>
          <p:cNvGraphicFramePr>
            <a:graphicFrameLocks noGrp="1" noChangeAspect="1"/>
          </p:cNvGraphicFramePr>
          <p:nvPr>
            <p:extLst/>
          </p:nvPr>
        </p:nvGraphicFramePr>
        <p:xfrm>
          <a:off x="1763688" y="1173718"/>
          <a:ext cx="288032" cy="1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3" name="Visio" r:id="rId4" imgW="1543185" imgH="666660" progId="Visio.Drawing.11">
                  <p:embed/>
                </p:oleObj>
              </mc:Choice>
              <mc:Fallback>
                <p:oleObj name="Visio" r:id="rId4" imgW="1543185" imgH="66666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173718"/>
                        <a:ext cx="288032" cy="1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25140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4" name="Visio" r:id="rId6" imgW="946826" imgH="689844" progId="Visio.Drawing.11">
                  <p:embed/>
                </p:oleObj>
              </mc:Choice>
              <mc:Fallback>
                <p:oleObj name="Visio" r:id="rId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25140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0"/>
          <p:cNvGraphicFramePr>
            <a:graphicFrameLocks noChangeAspect="1"/>
          </p:cNvGraphicFramePr>
          <p:nvPr>
            <p:extLst/>
          </p:nvPr>
        </p:nvGraphicFramePr>
        <p:xfrm>
          <a:off x="3677452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5" name="Visio" r:id="rId8" imgW="946826" imgH="689844" progId="Visio.Drawing.11">
                  <p:embed/>
                </p:oleObj>
              </mc:Choice>
              <mc:Fallback>
                <p:oleObj name="Visio" r:id="rId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452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0"/>
          <p:cNvGraphicFramePr>
            <a:graphicFrameLocks noChangeAspect="1"/>
          </p:cNvGraphicFramePr>
          <p:nvPr>
            <p:extLst/>
          </p:nvPr>
        </p:nvGraphicFramePr>
        <p:xfrm>
          <a:off x="3539688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6" name="Visio" r:id="rId10" imgW="946826" imgH="689844" progId="Visio.Drawing.11">
                  <p:embed/>
                </p:oleObj>
              </mc:Choice>
              <mc:Fallback>
                <p:oleObj name="Visio" r:id="rId1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688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0"/>
          <p:cNvGraphicFramePr>
            <a:graphicFrameLocks noChangeAspect="1"/>
          </p:cNvGraphicFramePr>
          <p:nvPr>
            <p:extLst/>
          </p:nvPr>
        </p:nvGraphicFramePr>
        <p:xfrm>
          <a:off x="3811924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7" name="Visio" r:id="rId11" imgW="946826" imgH="689844" progId="Visio.Drawing.11">
                  <p:embed/>
                </p:oleObj>
              </mc:Choice>
              <mc:Fallback>
                <p:oleObj name="Visio" r:id="rId1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924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0"/>
          <p:cNvGraphicFramePr>
            <a:graphicFrameLocks noChangeAspect="1"/>
          </p:cNvGraphicFramePr>
          <p:nvPr>
            <p:extLst/>
          </p:nvPr>
        </p:nvGraphicFramePr>
        <p:xfrm>
          <a:off x="3946396" y="119762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8" name="Visio" r:id="rId12" imgW="946826" imgH="689844" progId="Visio.Drawing.11">
                  <p:embed/>
                </p:oleObj>
              </mc:Choice>
              <mc:Fallback>
                <p:oleObj name="Visio" r:id="rId1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396" y="119762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0"/>
          <p:cNvGraphicFramePr>
            <a:graphicFrameLocks noChangeAspect="1"/>
          </p:cNvGraphicFramePr>
          <p:nvPr>
            <p:extLst/>
          </p:nvPr>
        </p:nvGraphicFramePr>
        <p:xfrm>
          <a:off x="3680440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9" name="Visio" r:id="rId13" imgW="946826" imgH="689844" progId="Visio.Drawing.11">
                  <p:embed/>
                </p:oleObj>
              </mc:Choice>
              <mc:Fallback>
                <p:oleObj name="Visio" r:id="rId1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440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0"/>
          <p:cNvGraphicFramePr>
            <a:graphicFrameLocks noChangeAspect="1"/>
          </p:cNvGraphicFramePr>
          <p:nvPr>
            <p:extLst/>
          </p:nvPr>
        </p:nvGraphicFramePr>
        <p:xfrm>
          <a:off x="3542676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0" name="Visio" r:id="rId14" imgW="946826" imgH="689844" progId="Visio.Drawing.11">
                  <p:embed/>
                </p:oleObj>
              </mc:Choice>
              <mc:Fallback>
                <p:oleObj name="Visio" r:id="rId1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676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0"/>
          <p:cNvGraphicFramePr>
            <a:graphicFrameLocks noChangeAspect="1"/>
          </p:cNvGraphicFramePr>
          <p:nvPr>
            <p:extLst/>
          </p:nvPr>
        </p:nvGraphicFramePr>
        <p:xfrm>
          <a:off x="3814912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1" name="Visio" r:id="rId15" imgW="946826" imgH="689844" progId="Visio.Drawing.11">
                  <p:embed/>
                </p:oleObj>
              </mc:Choice>
              <mc:Fallback>
                <p:oleObj name="Visio" r:id="rId1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2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0"/>
          <p:cNvGraphicFramePr>
            <a:graphicFrameLocks noChangeAspect="1"/>
          </p:cNvGraphicFramePr>
          <p:nvPr>
            <p:extLst/>
          </p:nvPr>
        </p:nvGraphicFramePr>
        <p:xfrm>
          <a:off x="3949384" y="1059582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2" name="Visio" r:id="rId16" imgW="946826" imgH="689844" progId="Visio.Drawing.11">
                  <p:embed/>
                </p:oleObj>
              </mc:Choice>
              <mc:Fallback>
                <p:oleObj name="Visio" r:id="rId1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384" y="1059582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0"/>
          <p:cNvGraphicFramePr>
            <a:graphicFrameLocks noChangeAspect="1"/>
          </p:cNvGraphicFramePr>
          <p:nvPr>
            <p:extLst/>
          </p:nvPr>
        </p:nvGraphicFramePr>
        <p:xfrm>
          <a:off x="2450203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3" name="Visio" r:id="rId17" imgW="933585" imgH="676365" progId="Visio.Drawing.11">
                  <p:embed/>
                </p:oleObj>
              </mc:Choice>
              <mc:Fallback>
                <p:oleObj name="Visio" r:id="rId1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03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0"/>
          <p:cNvGraphicFramePr>
            <a:graphicFrameLocks noChangeAspect="1"/>
          </p:cNvGraphicFramePr>
          <p:nvPr>
            <p:extLst/>
          </p:nvPr>
        </p:nvGraphicFramePr>
        <p:xfrm>
          <a:off x="2450218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4" name="Visio" r:id="rId19" imgW="933585" imgH="676365" progId="Visio.Drawing.11">
                  <p:embed/>
                </p:oleObj>
              </mc:Choice>
              <mc:Fallback>
                <p:oleObj name="Visio" r:id="rId1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218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0"/>
          <p:cNvGraphicFramePr>
            <a:graphicFrameLocks noChangeAspect="1"/>
          </p:cNvGraphicFramePr>
          <p:nvPr>
            <p:extLst/>
          </p:nvPr>
        </p:nvGraphicFramePr>
        <p:xfrm>
          <a:off x="2584675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" name="Visio" r:id="rId21" imgW="933585" imgH="676365" progId="Visio.Drawing.11">
                  <p:embed/>
                </p:oleObj>
              </mc:Choice>
              <mc:Fallback>
                <p:oleObj name="Visio" r:id="rId2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75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0"/>
          <p:cNvGraphicFramePr>
            <a:graphicFrameLocks noChangeAspect="1"/>
          </p:cNvGraphicFramePr>
          <p:nvPr>
            <p:extLst/>
          </p:nvPr>
        </p:nvGraphicFramePr>
        <p:xfrm>
          <a:off x="2584690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6" name="Visio" r:id="rId22" imgW="933585" imgH="676365" progId="Visio.Drawing.11">
                  <p:embed/>
                </p:oleObj>
              </mc:Choice>
              <mc:Fallback>
                <p:oleObj name="Visio" r:id="rId2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90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0"/>
          <p:cNvGraphicFramePr>
            <a:graphicFrameLocks noChangeAspect="1"/>
          </p:cNvGraphicFramePr>
          <p:nvPr>
            <p:extLst/>
          </p:nvPr>
        </p:nvGraphicFramePr>
        <p:xfrm>
          <a:off x="2719147" y="188155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7" name="Visio" r:id="rId23" imgW="933585" imgH="676365" progId="Visio.Drawing.11">
                  <p:embed/>
                </p:oleObj>
              </mc:Choice>
              <mc:Fallback>
                <p:oleObj name="Visio" r:id="rId2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47" y="188155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0"/>
          <p:cNvGraphicFramePr>
            <a:graphicFrameLocks noChangeAspect="1"/>
          </p:cNvGraphicFramePr>
          <p:nvPr>
            <p:extLst/>
          </p:nvPr>
        </p:nvGraphicFramePr>
        <p:xfrm>
          <a:off x="2719162" y="201959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8" name="Visio" r:id="rId24" imgW="933585" imgH="676365" progId="Visio.Drawing.11">
                  <p:embed/>
                </p:oleObj>
              </mc:Choice>
              <mc:Fallback>
                <p:oleObj name="Visio" r:id="rId2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162" y="201959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0"/>
          <p:cNvGraphicFramePr>
            <a:graphicFrameLocks noChangeAspect="1"/>
          </p:cNvGraphicFramePr>
          <p:nvPr>
            <p:extLst/>
          </p:nvPr>
        </p:nvGraphicFramePr>
        <p:xfrm>
          <a:off x="2853619" y="188471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9" name="Visio" r:id="rId25" imgW="933585" imgH="676365" progId="Visio.Drawing.11">
                  <p:embed/>
                </p:oleObj>
              </mc:Choice>
              <mc:Fallback>
                <p:oleObj name="Visio" r:id="rId2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19" y="188471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40"/>
          <p:cNvGraphicFramePr>
            <a:graphicFrameLocks noChangeAspect="1"/>
          </p:cNvGraphicFramePr>
          <p:nvPr>
            <p:extLst/>
          </p:nvPr>
        </p:nvGraphicFramePr>
        <p:xfrm>
          <a:off x="2853634" y="2022759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0" name="Visio" r:id="rId26" imgW="933585" imgH="676365" progId="Visio.Drawing.11">
                  <p:embed/>
                </p:oleObj>
              </mc:Choice>
              <mc:Fallback>
                <p:oleObj name="Visio" r:id="rId2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634" y="2022759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5"/>
          <p:cNvGraphicFramePr>
            <a:graphicFrameLocks noChangeAspect="1"/>
          </p:cNvGraphicFramePr>
          <p:nvPr>
            <p:extLst/>
          </p:nvPr>
        </p:nvGraphicFramePr>
        <p:xfrm>
          <a:off x="2508074" y="118566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1" name="Visio" r:id="rId27" imgW="946826" imgH="689844" progId="Visio.Drawing.11">
                  <p:embed/>
                </p:oleObj>
              </mc:Choice>
              <mc:Fallback>
                <p:oleObj name="Visio" r:id="rId2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074" y="118566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5"/>
          <p:cNvGraphicFramePr>
            <a:graphicFrameLocks noChangeAspect="1"/>
          </p:cNvGraphicFramePr>
          <p:nvPr>
            <p:extLst/>
          </p:nvPr>
        </p:nvGraphicFramePr>
        <p:xfrm>
          <a:off x="2507676" y="11132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2" name="Visio" r:id="rId28" imgW="946826" imgH="689844" progId="Visio.Drawing.11">
                  <p:embed/>
                </p:oleObj>
              </mc:Choice>
              <mc:Fallback>
                <p:oleObj name="Visio" r:id="rId2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6" y="11132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5"/>
          <p:cNvGraphicFramePr>
            <a:graphicFrameLocks noChangeAspect="1"/>
          </p:cNvGraphicFramePr>
          <p:nvPr>
            <p:extLst/>
          </p:nvPr>
        </p:nvGraphicFramePr>
        <p:xfrm>
          <a:off x="2507675" y="1047335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3" name="Visio" r:id="rId29" imgW="946826" imgH="689844" progId="Visio.Drawing.11">
                  <p:embed/>
                </p:oleObj>
              </mc:Choice>
              <mc:Fallback>
                <p:oleObj name="Visio" r:id="rId2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675" y="1047335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25170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4" name="Visio" r:id="rId30" imgW="946826" imgH="689844" progId="Visio.Drawing.11">
                  <p:embed/>
                </p:oleObj>
              </mc:Choice>
              <mc:Fallback>
                <p:oleObj name="Visio" r:id="rId3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25170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5"/>
          <p:cNvGraphicFramePr>
            <a:graphicFrameLocks noChangeAspect="1"/>
          </p:cNvGraphicFramePr>
          <p:nvPr>
            <p:extLst/>
          </p:nvPr>
        </p:nvGraphicFramePr>
        <p:xfrm>
          <a:off x="2753577" y="118596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" name="Visio" r:id="rId31" imgW="946826" imgH="689844" progId="Visio.Drawing.11">
                  <p:embed/>
                </p:oleObj>
              </mc:Choice>
              <mc:Fallback>
                <p:oleObj name="Visio" r:id="rId3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577" y="118596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5"/>
          <p:cNvGraphicFramePr>
            <a:graphicFrameLocks noChangeAspect="1"/>
          </p:cNvGraphicFramePr>
          <p:nvPr>
            <p:extLst/>
          </p:nvPr>
        </p:nvGraphicFramePr>
        <p:xfrm>
          <a:off x="2753179" y="111349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6" name="Visio" r:id="rId32" imgW="946826" imgH="689844" progId="Visio.Drawing.11">
                  <p:embed/>
                </p:oleObj>
              </mc:Choice>
              <mc:Fallback>
                <p:oleObj name="Visio" r:id="rId3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9" y="111349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5"/>
          <p:cNvGraphicFramePr>
            <a:graphicFrameLocks noChangeAspect="1"/>
          </p:cNvGraphicFramePr>
          <p:nvPr>
            <p:extLst/>
          </p:nvPr>
        </p:nvGraphicFramePr>
        <p:xfrm>
          <a:off x="2753178" y="1047630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" name="Visio" r:id="rId33" imgW="946826" imgH="689844" progId="Visio.Drawing.11">
                  <p:embed/>
                </p:oleObj>
              </mc:Choice>
              <mc:Fallback>
                <p:oleObj name="Visio" r:id="rId3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178" y="1047630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5"/>
          <p:cNvGraphicFramePr>
            <a:graphicFrameLocks noChangeAspect="1"/>
          </p:cNvGraphicFramePr>
          <p:nvPr>
            <p:extLst/>
          </p:nvPr>
        </p:nvGraphicFramePr>
        <p:xfrm>
          <a:off x="1405783" y="193655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8" name="Visio" r:id="rId34" imgW="933585" imgH="676365" progId="Visio.Drawing.11">
                  <p:embed/>
                </p:oleObj>
              </mc:Choice>
              <mc:Fallback>
                <p:oleObj name="Visio" r:id="rId3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783" y="193655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200744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9" name="Visio" r:id="rId36" imgW="933585" imgH="676365" progId="Visio.Drawing.11">
                  <p:embed/>
                </p:oleObj>
              </mc:Choice>
              <mc:Fallback>
                <p:oleObj name="Visio" r:id="rId3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0744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5"/>
          <p:cNvGraphicFramePr>
            <a:graphicFrameLocks noChangeAspect="1"/>
          </p:cNvGraphicFramePr>
          <p:nvPr>
            <p:extLst/>
          </p:nvPr>
        </p:nvGraphicFramePr>
        <p:xfrm>
          <a:off x="1403356" y="207367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0" name="Visio" r:id="rId37" imgW="933585" imgH="676365" progId="Visio.Drawing.11">
                  <p:embed/>
                </p:oleObj>
              </mc:Choice>
              <mc:Fallback>
                <p:oleObj name="Visio" r:id="rId3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6" y="207367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5"/>
          <p:cNvGraphicFramePr>
            <a:graphicFrameLocks noChangeAspect="1"/>
          </p:cNvGraphicFramePr>
          <p:nvPr>
            <p:extLst/>
          </p:nvPr>
        </p:nvGraphicFramePr>
        <p:xfrm>
          <a:off x="1403648" y="18695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1" name="Visio" r:id="rId38" imgW="933585" imgH="676365" progId="Visio.Drawing.11">
                  <p:embed/>
                </p:oleObj>
              </mc:Choice>
              <mc:Fallback>
                <p:oleObj name="Visio" r:id="rId3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8695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5"/>
          <p:cNvGraphicFramePr>
            <a:graphicFrameLocks noChangeAspect="1"/>
          </p:cNvGraphicFramePr>
          <p:nvPr>
            <p:extLst/>
          </p:nvPr>
        </p:nvGraphicFramePr>
        <p:xfrm>
          <a:off x="1623919" y="193666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2" name="Visio" r:id="rId39" imgW="933585" imgH="676365" progId="Visio.Drawing.11">
                  <p:embed/>
                </p:oleObj>
              </mc:Choice>
              <mc:Fallback>
                <p:oleObj name="Visio" r:id="rId3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919" y="193666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2007552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3" name="Visio" r:id="rId40" imgW="933585" imgH="676365" progId="Visio.Drawing.11">
                  <p:embed/>
                </p:oleObj>
              </mc:Choice>
              <mc:Fallback>
                <p:oleObj name="Visio" r:id="rId4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2007552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5"/>
          <p:cNvGraphicFramePr>
            <a:graphicFrameLocks noChangeAspect="1"/>
          </p:cNvGraphicFramePr>
          <p:nvPr>
            <p:extLst/>
          </p:nvPr>
        </p:nvGraphicFramePr>
        <p:xfrm>
          <a:off x="1621492" y="207377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4" name="Visio" r:id="rId41" imgW="933585" imgH="676365" progId="Visio.Drawing.11">
                  <p:embed/>
                </p:oleObj>
              </mc:Choice>
              <mc:Fallback>
                <p:oleObj name="Visio" r:id="rId4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492" y="207377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5"/>
          <p:cNvGraphicFramePr>
            <a:graphicFrameLocks noChangeAspect="1"/>
          </p:cNvGraphicFramePr>
          <p:nvPr>
            <p:extLst/>
          </p:nvPr>
        </p:nvGraphicFramePr>
        <p:xfrm>
          <a:off x="1621784" y="186970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5" name="Visio" r:id="rId42" imgW="933585" imgH="676365" progId="Visio.Drawing.11">
                  <p:embed/>
                </p:oleObj>
              </mc:Choice>
              <mc:Fallback>
                <p:oleObj name="Visio" r:id="rId4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784" y="186970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5"/>
          <p:cNvGraphicFramePr>
            <a:graphicFrameLocks noChangeAspect="1"/>
          </p:cNvGraphicFramePr>
          <p:nvPr>
            <p:extLst/>
          </p:nvPr>
        </p:nvGraphicFramePr>
        <p:xfrm>
          <a:off x="3614069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6" name="Visio" r:id="rId43" imgW="933585" imgH="676365" progId="Visio.Drawing.11">
                  <p:embed/>
                </p:oleObj>
              </mc:Choice>
              <mc:Fallback>
                <p:oleObj name="Visio" r:id="rId4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069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7" name="Visio" r:id="rId45" imgW="933585" imgH="676365" progId="Visio.Drawing.11">
                  <p:embed/>
                </p:oleObj>
              </mc:Choice>
              <mc:Fallback>
                <p:oleObj name="Visio" r:id="rId4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5"/>
          <p:cNvGraphicFramePr>
            <a:graphicFrameLocks noChangeAspect="1"/>
          </p:cNvGraphicFramePr>
          <p:nvPr>
            <p:extLst/>
          </p:nvPr>
        </p:nvGraphicFramePr>
        <p:xfrm>
          <a:off x="3611992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8" name="Visio" r:id="rId46" imgW="933585" imgH="676365" progId="Visio.Drawing.11">
                  <p:embed/>
                </p:oleObj>
              </mc:Choice>
              <mc:Fallback>
                <p:oleObj name="Visio" r:id="rId4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992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9" name="Visio" r:id="rId47" imgW="933585" imgH="676365" progId="Visio.Drawing.11">
                  <p:embed/>
                </p:oleObj>
              </mc:Choice>
              <mc:Fallback>
                <p:oleObj name="Visio" r:id="rId4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5"/>
          <p:cNvGraphicFramePr>
            <a:graphicFrameLocks noChangeAspect="1"/>
          </p:cNvGraphicFramePr>
          <p:nvPr>
            <p:extLst/>
          </p:nvPr>
        </p:nvGraphicFramePr>
        <p:xfrm>
          <a:off x="3838182" y="206739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0" name="Visio" r:id="rId48" imgW="933585" imgH="676365" progId="Visio.Drawing.11">
                  <p:embed/>
                </p:oleObj>
              </mc:Choice>
              <mc:Fallback>
                <p:oleObj name="Visio" r:id="rId4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182" y="206739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200763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1" name="Visio" r:id="rId49" imgW="933585" imgH="676365" progId="Visio.Drawing.11">
                  <p:embed/>
                </p:oleObj>
              </mc:Choice>
              <mc:Fallback>
                <p:oleObj name="Visio" r:id="rId4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200763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5"/>
          <p:cNvGraphicFramePr>
            <a:graphicFrameLocks noChangeAspect="1"/>
          </p:cNvGraphicFramePr>
          <p:nvPr>
            <p:extLst/>
          </p:nvPr>
        </p:nvGraphicFramePr>
        <p:xfrm>
          <a:off x="3836105" y="19416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2" name="Visio" r:id="rId50" imgW="933585" imgH="676365" progId="Visio.Drawing.11">
                  <p:embed/>
                </p:oleObj>
              </mc:Choice>
              <mc:Fallback>
                <p:oleObj name="Visio" r:id="rId5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105" y="19416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5"/>
          <p:cNvGraphicFramePr>
            <a:graphicFrameLocks noChangeAspect="1"/>
          </p:cNvGraphicFramePr>
          <p:nvPr>
            <p:extLst/>
          </p:nvPr>
        </p:nvGraphicFramePr>
        <p:xfrm>
          <a:off x="3835809" y="187557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3" name="Visio" r:id="rId51" imgW="933585" imgH="676365" progId="Visio.Drawing.11">
                  <p:embed/>
                </p:oleObj>
              </mc:Choice>
              <mc:Fallback>
                <p:oleObj name="Visio" r:id="rId5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809" y="187557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90233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4" name="Visio" r:id="rId52" imgW="946826" imgH="689844" progId="Visio.Drawing.11">
                  <p:embed/>
                </p:oleObj>
              </mc:Choice>
              <mc:Fallback>
                <p:oleObj name="Visio" r:id="rId52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90233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15"/>
          <p:cNvGraphicFramePr>
            <a:graphicFrameLocks noChangeAspect="1"/>
          </p:cNvGraphicFramePr>
          <p:nvPr>
            <p:extLst/>
          </p:nvPr>
        </p:nvGraphicFramePr>
        <p:xfrm>
          <a:off x="1393307" y="2836601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5" name="Visio" r:id="rId53" imgW="946826" imgH="689844" progId="Visio.Drawing.11">
                  <p:embed/>
                </p:oleObj>
              </mc:Choice>
              <mc:Fallback>
                <p:oleObj name="Visio" r:id="rId53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307" y="2836601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15"/>
          <p:cNvGraphicFramePr>
            <a:graphicFrameLocks noChangeAspect="1"/>
          </p:cNvGraphicFramePr>
          <p:nvPr>
            <p:extLst/>
          </p:nvPr>
        </p:nvGraphicFramePr>
        <p:xfrm>
          <a:off x="1392909" y="27641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6" name="Visio" r:id="rId54" imgW="946826" imgH="689844" progId="Visio.Drawing.11">
                  <p:embed/>
                </p:oleObj>
              </mc:Choice>
              <mc:Fallback>
                <p:oleObj name="Visio" r:id="rId5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9" y="27641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15"/>
          <p:cNvGraphicFramePr>
            <a:graphicFrameLocks noChangeAspect="1"/>
          </p:cNvGraphicFramePr>
          <p:nvPr>
            <p:extLst/>
          </p:nvPr>
        </p:nvGraphicFramePr>
        <p:xfrm>
          <a:off x="1392908" y="2698267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7" name="Visio" r:id="rId55" imgW="946826" imgH="689844" progId="Visio.Drawing.11">
                  <p:embed/>
                </p:oleObj>
              </mc:Choice>
              <mc:Fallback>
                <p:oleObj name="Visio" r:id="rId5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908" y="2698267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902634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8" name="Visio" r:id="rId56" imgW="946826" imgH="689844" progId="Visio.Drawing.11">
                  <p:embed/>
                </p:oleObj>
              </mc:Choice>
              <mc:Fallback>
                <p:oleObj name="Visio" r:id="rId5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902634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5"/>
          <p:cNvGraphicFramePr>
            <a:graphicFrameLocks noChangeAspect="1"/>
          </p:cNvGraphicFramePr>
          <p:nvPr>
            <p:extLst/>
          </p:nvPr>
        </p:nvGraphicFramePr>
        <p:xfrm>
          <a:off x="1638810" y="2836896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9" name="Visio" r:id="rId57" imgW="946826" imgH="689844" progId="Visio.Drawing.11">
                  <p:embed/>
                </p:oleObj>
              </mc:Choice>
              <mc:Fallback>
                <p:oleObj name="Visio" r:id="rId5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810" y="2836896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5"/>
          <p:cNvGraphicFramePr>
            <a:graphicFrameLocks noChangeAspect="1"/>
          </p:cNvGraphicFramePr>
          <p:nvPr>
            <p:extLst/>
          </p:nvPr>
        </p:nvGraphicFramePr>
        <p:xfrm>
          <a:off x="1638412" y="2764429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0" name="Visio" r:id="rId58" imgW="946826" imgH="689844" progId="Visio.Drawing.11">
                  <p:embed/>
                </p:oleObj>
              </mc:Choice>
              <mc:Fallback>
                <p:oleObj name="Visio" r:id="rId5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2" y="2764429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5"/>
          <p:cNvGraphicFramePr>
            <a:graphicFrameLocks noChangeAspect="1"/>
          </p:cNvGraphicFramePr>
          <p:nvPr>
            <p:extLst/>
          </p:nvPr>
        </p:nvGraphicFramePr>
        <p:xfrm>
          <a:off x="1638411" y="2698562"/>
          <a:ext cx="173896" cy="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1" name="Visio" r:id="rId59" imgW="946826" imgH="689844" progId="Visio.Drawing.11">
                  <p:embed/>
                </p:oleObj>
              </mc:Choice>
              <mc:Fallback>
                <p:oleObj name="Visio" r:id="rId5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411" y="2698562"/>
                        <a:ext cx="173896" cy="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5"/>
          <p:cNvGraphicFramePr>
            <a:graphicFrameLocks noChangeAspect="1"/>
          </p:cNvGraphicFramePr>
          <p:nvPr>
            <p:extLst/>
          </p:nvPr>
        </p:nvGraphicFramePr>
        <p:xfrm>
          <a:off x="2512198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2" name="Visio" r:id="rId60" imgW="933585" imgH="676365" progId="Visio.Drawing.11">
                  <p:embed/>
                </p:oleObj>
              </mc:Choice>
              <mc:Fallback>
                <p:oleObj name="Visio" r:id="rId6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198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3" name="Visio" r:id="rId61" imgW="933585" imgH="676365" progId="Visio.Drawing.11">
                  <p:embed/>
                </p:oleObj>
              </mc:Choice>
              <mc:Fallback>
                <p:oleObj name="Visio" r:id="rId6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5"/>
          <p:cNvGraphicFramePr>
            <a:graphicFrameLocks noChangeAspect="1"/>
          </p:cNvGraphicFramePr>
          <p:nvPr>
            <p:extLst/>
          </p:nvPr>
        </p:nvGraphicFramePr>
        <p:xfrm>
          <a:off x="2510121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4" name="Visio" r:id="rId62" imgW="933585" imgH="676365" progId="Visio.Drawing.11">
                  <p:embed/>
                </p:oleObj>
              </mc:Choice>
              <mc:Fallback>
                <p:oleObj name="Visio" r:id="rId6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121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5"/>
          <p:cNvGraphicFramePr>
            <a:graphicFrameLocks noChangeAspect="1"/>
          </p:cNvGraphicFramePr>
          <p:nvPr>
            <p:extLst/>
          </p:nvPr>
        </p:nvGraphicFramePr>
        <p:xfrm>
          <a:off x="2509825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5" name="Visio" r:id="rId63" imgW="933585" imgH="676365" progId="Visio.Drawing.11">
                  <p:embed/>
                </p:oleObj>
              </mc:Choice>
              <mc:Fallback>
                <p:oleObj name="Visio" r:id="rId6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25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5"/>
          <p:cNvGraphicFramePr>
            <a:graphicFrameLocks noChangeAspect="1"/>
          </p:cNvGraphicFramePr>
          <p:nvPr>
            <p:extLst/>
          </p:nvPr>
        </p:nvGraphicFramePr>
        <p:xfrm>
          <a:off x="2736311" y="289506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6" name="Visio" r:id="rId64" imgW="933585" imgH="676365" progId="Visio.Drawing.11">
                  <p:embed/>
                </p:oleObj>
              </mc:Choice>
              <mc:Fallback>
                <p:oleObj name="Visio" r:id="rId6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311" y="289506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83530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7" name="Visio" r:id="rId65" imgW="933585" imgH="676365" progId="Visio.Drawing.11">
                  <p:embed/>
                </p:oleObj>
              </mc:Choice>
              <mc:Fallback>
                <p:oleObj name="Visio" r:id="rId6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83530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5"/>
          <p:cNvGraphicFramePr>
            <a:graphicFrameLocks noChangeAspect="1"/>
          </p:cNvGraphicFramePr>
          <p:nvPr>
            <p:extLst/>
          </p:nvPr>
        </p:nvGraphicFramePr>
        <p:xfrm>
          <a:off x="2734234" y="2769277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8" name="Visio" r:id="rId66" imgW="933585" imgH="676365" progId="Visio.Drawing.11">
                  <p:embed/>
                </p:oleObj>
              </mc:Choice>
              <mc:Fallback>
                <p:oleObj name="Visio" r:id="rId6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234" y="2769277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5"/>
          <p:cNvGraphicFramePr>
            <a:graphicFrameLocks noChangeAspect="1"/>
          </p:cNvGraphicFramePr>
          <p:nvPr>
            <p:extLst/>
          </p:nvPr>
        </p:nvGraphicFramePr>
        <p:xfrm>
          <a:off x="2733938" y="270324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9" name="Visio" r:id="rId67" imgW="933585" imgH="676365" progId="Visio.Drawing.11">
                  <p:embed/>
                </p:oleObj>
              </mc:Choice>
              <mc:Fallback>
                <p:oleObj name="Visio" r:id="rId6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938" y="270324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5"/>
          <p:cNvGraphicFramePr>
            <a:graphicFrameLocks noChangeAspect="1"/>
          </p:cNvGraphicFramePr>
          <p:nvPr>
            <p:extLst/>
          </p:nvPr>
        </p:nvGraphicFramePr>
        <p:xfrm>
          <a:off x="3613831" y="2761295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0" name="Visio" r:id="rId68" imgW="933585" imgH="676365" progId="Visio.Drawing.11">
                  <p:embed/>
                </p:oleObj>
              </mc:Choice>
              <mc:Fallback>
                <p:oleObj name="Visio" r:id="rId6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831" y="2761295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832183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1" name="Visio" r:id="rId69" imgW="933585" imgH="676365" progId="Visio.Drawing.11">
                  <p:embed/>
                </p:oleObj>
              </mc:Choice>
              <mc:Fallback>
                <p:oleObj name="Visio" r:id="rId6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832183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5"/>
          <p:cNvGraphicFramePr>
            <a:graphicFrameLocks noChangeAspect="1"/>
          </p:cNvGraphicFramePr>
          <p:nvPr>
            <p:extLst/>
          </p:nvPr>
        </p:nvGraphicFramePr>
        <p:xfrm>
          <a:off x="3611404" y="2898406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2" name="Visio" r:id="rId70" imgW="933585" imgH="676365" progId="Visio.Drawing.11">
                  <p:embed/>
                </p:oleObj>
              </mc:Choice>
              <mc:Fallback>
                <p:oleObj name="Visio" r:id="rId7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404" y="2898406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5"/>
          <p:cNvGraphicFramePr>
            <a:graphicFrameLocks noChangeAspect="1"/>
          </p:cNvGraphicFramePr>
          <p:nvPr>
            <p:extLst/>
          </p:nvPr>
        </p:nvGraphicFramePr>
        <p:xfrm>
          <a:off x="3611696" y="2694334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3" name="Visio" r:id="rId71" imgW="933585" imgH="676365" progId="Visio.Drawing.11">
                  <p:embed/>
                </p:oleObj>
              </mc:Choice>
              <mc:Fallback>
                <p:oleObj name="Visio" r:id="rId7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96" y="2694334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5"/>
          <p:cNvGraphicFramePr>
            <a:graphicFrameLocks noChangeAspect="1"/>
          </p:cNvGraphicFramePr>
          <p:nvPr>
            <p:extLst/>
          </p:nvPr>
        </p:nvGraphicFramePr>
        <p:xfrm>
          <a:off x="3831967" y="2761400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4" name="Visio" r:id="rId72" imgW="933585" imgH="676365" progId="Visio.Drawing.11">
                  <p:embed/>
                </p:oleObj>
              </mc:Choice>
              <mc:Fallback>
                <p:oleObj name="Visio" r:id="rId7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967" y="2761400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832288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5" name="Visio" r:id="rId73" imgW="933585" imgH="676365" progId="Visio.Drawing.11">
                  <p:embed/>
                </p:oleObj>
              </mc:Choice>
              <mc:Fallback>
                <p:oleObj name="Visio" r:id="rId7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832288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5"/>
          <p:cNvGraphicFramePr>
            <a:graphicFrameLocks noChangeAspect="1"/>
          </p:cNvGraphicFramePr>
          <p:nvPr>
            <p:extLst/>
          </p:nvPr>
        </p:nvGraphicFramePr>
        <p:xfrm>
          <a:off x="3829540" y="2898511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6" name="Visio" r:id="rId74" imgW="933585" imgH="676365" progId="Visio.Drawing.11">
                  <p:embed/>
                </p:oleObj>
              </mc:Choice>
              <mc:Fallback>
                <p:oleObj name="Visio" r:id="rId74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540" y="2898511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5"/>
          <p:cNvGraphicFramePr>
            <a:graphicFrameLocks noChangeAspect="1"/>
          </p:cNvGraphicFramePr>
          <p:nvPr>
            <p:extLst/>
          </p:nvPr>
        </p:nvGraphicFramePr>
        <p:xfrm>
          <a:off x="3829832" y="2694439"/>
          <a:ext cx="171450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7" name="Visio" r:id="rId75" imgW="933585" imgH="676365" progId="Visio.Drawing.11">
                  <p:embed/>
                </p:oleObj>
              </mc:Choice>
              <mc:Fallback>
                <p:oleObj name="Visio" r:id="rId75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832" y="2694439"/>
                        <a:ext cx="171450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40"/>
          <p:cNvGraphicFramePr>
            <a:graphicFrameLocks noChangeAspect="1"/>
          </p:cNvGraphicFramePr>
          <p:nvPr>
            <p:extLst/>
          </p:nvPr>
        </p:nvGraphicFramePr>
        <p:xfrm>
          <a:off x="1340596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8" name="Visio" r:id="rId76" imgW="933585" imgH="676365" progId="Visio.Drawing.11">
                  <p:embed/>
                </p:oleObj>
              </mc:Choice>
              <mc:Fallback>
                <p:oleObj name="Visio" r:id="rId76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596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40"/>
          <p:cNvGraphicFramePr>
            <a:graphicFrameLocks noChangeAspect="1"/>
          </p:cNvGraphicFramePr>
          <p:nvPr>
            <p:extLst/>
          </p:nvPr>
        </p:nvGraphicFramePr>
        <p:xfrm>
          <a:off x="1340611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9" name="Visio" r:id="rId77" imgW="933585" imgH="676365" progId="Visio.Drawing.11">
                  <p:embed/>
                </p:oleObj>
              </mc:Choice>
              <mc:Fallback>
                <p:oleObj name="Visio" r:id="rId77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611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40"/>
          <p:cNvGraphicFramePr>
            <a:graphicFrameLocks noChangeAspect="1"/>
          </p:cNvGraphicFramePr>
          <p:nvPr>
            <p:extLst/>
          </p:nvPr>
        </p:nvGraphicFramePr>
        <p:xfrm>
          <a:off x="1475068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0" name="Visio" r:id="rId78" imgW="933585" imgH="676365" progId="Visio.Drawing.11">
                  <p:embed/>
                </p:oleObj>
              </mc:Choice>
              <mc:Fallback>
                <p:oleObj name="Visio" r:id="rId78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68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40"/>
          <p:cNvGraphicFramePr>
            <a:graphicFrameLocks noChangeAspect="1"/>
          </p:cNvGraphicFramePr>
          <p:nvPr>
            <p:extLst/>
          </p:nvPr>
        </p:nvGraphicFramePr>
        <p:xfrm>
          <a:off x="1475083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" name="Visio" r:id="rId79" imgW="933585" imgH="676365" progId="Visio.Drawing.11">
                  <p:embed/>
                </p:oleObj>
              </mc:Choice>
              <mc:Fallback>
                <p:oleObj name="Visio" r:id="rId79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083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40"/>
          <p:cNvGraphicFramePr>
            <a:graphicFrameLocks noChangeAspect="1"/>
          </p:cNvGraphicFramePr>
          <p:nvPr>
            <p:extLst/>
          </p:nvPr>
        </p:nvGraphicFramePr>
        <p:xfrm>
          <a:off x="1609540" y="353301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" name="Visio" r:id="rId80" imgW="933585" imgH="676365" progId="Visio.Drawing.11">
                  <p:embed/>
                </p:oleObj>
              </mc:Choice>
              <mc:Fallback>
                <p:oleObj name="Visio" r:id="rId80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40" y="353301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40"/>
          <p:cNvGraphicFramePr>
            <a:graphicFrameLocks noChangeAspect="1"/>
          </p:cNvGraphicFramePr>
          <p:nvPr>
            <p:extLst/>
          </p:nvPr>
        </p:nvGraphicFramePr>
        <p:xfrm>
          <a:off x="1609555" y="3671057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3" name="Visio" r:id="rId81" imgW="933585" imgH="676365" progId="Visio.Drawing.11">
                  <p:embed/>
                </p:oleObj>
              </mc:Choice>
              <mc:Fallback>
                <p:oleObj name="Visio" r:id="rId81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555" y="3671057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40"/>
          <p:cNvGraphicFramePr>
            <a:graphicFrameLocks noChangeAspect="1"/>
          </p:cNvGraphicFramePr>
          <p:nvPr>
            <p:extLst/>
          </p:nvPr>
        </p:nvGraphicFramePr>
        <p:xfrm>
          <a:off x="1744012" y="353618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4" name="Visio" r:id="rId82" imgW="933585" imgH="676365" progId="Visio.Drawing.11">
                  <p:embed/>
                </p:oleObj>
              </mc:Choice>
              <mc:Fallback>
                <p:oleObj name="Visio" r:id="rId82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12" y="353618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40"/>
          <p:cNvGraphicFramePr>
            <a:graphicFrameLocks noChangeAspect="1"/>
          </p:cNvGraphicFramePr>
          <p:nvPr>
            <p:extLst/>
          </p:nvPr>
        </p:nvGraphicFramePr>
        <p:xfrm>
          <a:off x="1744027" y="3674226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5" name="Visio" r:id="rId83" imgW="933585" imgH="676365" progId="Visio.Drawing.11">
                  <p:embed/>
                </p:oleObj>
              </mc:Choice>
              <mc:Fallback>
                <p:oleObj name="Visio" r:id="rId83" imgW="933585" imgH="6763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027" y="3674226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40"/>
          <p:cNvGraphicFramePr>
            <a:graphicFrameLocks noChangeAspect="1"/>
          </p:cNvGraphicFramePr>
          <p:nvPr>
            <p:extLst/>
          </p:nvPr>
        </p:nvGraphicFramePr>
        <p:xfrm>
          <a:off x="2582653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6" name="Visio" r:id="rId84" imgW="946826" imgH="689844" progId="Visio.Drawing.11">
                  <p:embed/>
                </p:oleObj>
              </mc:Choice>
              <mc:Fallback>
                <p:oleObj name="Visio" r:id="rId84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653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40"/>
          <p:cNvGraphicFramePr>
            <a:graphicFrameLocks noChangeAspect="1"/>
          </p:cNvGraphicFramePr>
          <p:nvPr>
            <p:extLst/>
          </p:nvPr>
        </p:nvGraphicFramePr>
        <p:xfrm>
          <a:off x="2444889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" name="Visio" r:id="rId85" imgW="946826" imgH="689844" progId="Visio.Drawing.11">
                  <p:embed/>
                </p:oleObj>
              </mc:Choice>
              <mc:Fallback>
                <p:oleObj name="Visio" r:id="rId85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889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40"/>
          <p:cNvGraphicFramePr>
            <a:graphicFrameLocks noChangeAspect="1"/>
          </p:cNvGraphicFramePr>
          <p:nvPr>
            <p:extLst/>
          </p:nvPr>
        </p:nvGraphicFramePr>
        <p:xfrm>
          <a:off x="2717125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" name="Visio" r:id="rId86" imgW="946826" imgH="689844" progId="Visio.Drawing.11">
                  <p:embed/>
                </p:oleObj>
              </mc:Choice>
              <mc:Fallback>
                <p:oleObj name="Visio" r:id="rId86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125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40"/>
          <p:cNvGraphicFramePr>
            <a:graphicFrameLocks noChangeAspect="1"/>
          </p:cNvGraphicFramePr>
          <p:nvPr>
            <p:extLst/>
          </p:nvPr>
        </p:nvGraphicFramePr>
        <p:xfrm>
          <a:off x="2851597" y="367032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9" name="Visio" r:id="rId87" imgW="946826" imgH="689844" progId="Visio.Drawing.11">
                  <p:embed/>
                </p:oleObj>
              </mc:Choice>
              <mc:Fallback>
                <p:oleObj name="Visio" r:id="rId87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597" y="367032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40"/>
          <p:cNvGraphicFramePr>
            <a:graphicFrameLocks noChangeAspect="1"/>
          </p:cNvGraphicFramePr>
          <p:nvPr>
            <p:extLst/>
          </p:nvPr>
        </p:nvGraphicFramePr>
        <p:xfrm>
          <a:off x="2579665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0" name="Visio" r:id="rId88" imgW="946826" imgH="689844" progId="Visio.Drawing.11">
                  <p:embed/>
                </p:oleObj>
              </mc:Choice>
              <mc:Fallback>
                <p:oleObj name="Visio" r:id="rId88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65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40"/>
          <p:cNvGraphicFramePr>
            <a:graphicFrameLocks noChangeAspect="1"/>
          </p:cNvGraphicFramePr>
          <p:nvPr>
            <p:extLst/>
          </p:nvPr>
        </p:nvGraphicFramePr>
        <p:xfrm>
          <a:off x="2441901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1" name="Visio" r:id="rId89" imgW="946826" imgH="689844" progId="Visio.Drawing.11">
                  <p:embed/>
                </p:oleObj>
              </mc:Choice>
              <mc:Fallback>
                <p:oleObj name="Visio" r:id="rId89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901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40"/>
          <p:cNvGraphicFramePr>
            <a:graphicFrameLocks noChangeAspect="1"/>
          </p:cNvGraphicFramePr>
          <p:nvPr>
            <p:extLst/>
          </p:nvPr>
        </p:nvGraphicFramePr>
        <p:xfrm>
          <a:off x="2714137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2" name="Visio" r:id="rId90" imgW="946826" imgH="689844" progId="Visio.Drawing.11">
                  <p:embed/>
                </p:oleObj>
              </mc:Choice>
              <mc:Fallback>
                <p:oleObj name="Visio" r:id="rId90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137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40"/>
          <p:cNvGraphicFramePr>
            <a:graphicFrameLocks noChangeAspect="1"/>
          </p:cNvGraphicFramePr>
          <p:nvPr>
            <p:extLst/>
          </p:nvPr>
        </p:nvGraphicFramePr>
        <p:xfrm>
          <a:off x="2848609" y="3532280"/>
          <a:ext cx="129462" cy="11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3" name="Visio" r:id="rId91" imgW="946826" imgH="689844" progId="Visio.Drawing.11">
                  <p:embed/>
                </p:oleObj>
              </mc:Choice>
              <mc:Fallback>
                <p:oleObj name="Visio" r:id="rId91" imgW="946826" imgH="689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609" y="3532280"/>
                        <a:ext cx="129462" cy="11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Inhaltsplatzhalter 2"/>
          <p:cNvSpPr>
            <a:spLocks noGrp="1"/>
          </p:cNvSpPr>
          <p:nvPr>
            <p:ph sz="quarter" idx="10"/>
          </p:nvPr>
        </p:nvSpPr>
        <p:spPr>
          <a:xfrm>
            <a:off x="4634332" y="832890"/>
            <a:ext cx="4032447" cy="36724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Auftragsbearbeitung</a:t>
            </a:r>
          </a:p>
          <a:p>
            <a:r>
              <a:rPr lang="de-DE" dirty="0"/>
              <a:t>Die Startreihenfolge der Aufträge ist beliebig wählbar</a:t>
            </a:r>
          </a:p>
          <a:p>
            <a:r>
              <a:rPr lang="de-DE" dirty="0"/>
              <a:t>Die Abarbeitungsreihenfolge (der Weg) innerhalb eines Auftrags ist frei wählbar</a:t>
            </a:r>
          </a:p>
          <a:p>
            <a:r>
              <a:rPr lang="de-DE" dirty="0"/>
              <a:t>Ein Auftrag (ein Behälter) muss in einem Durchlauf vollständig bearbeitet werden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58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build="p"/>
    </p:bldLst>
  </p:timing>
</p:sld>
</file>

<file path=ppt/theme/theme1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F2D0A6FEC953E44B8BA28422DB1FCB8" ma:contentTypeVersion="14" ma:contentTypeDescription="Ein neues Dokument erstellen." ma:contentTypeScope="" ma:versionID="d186294c0cd1fe278cb3afdde13b0911">
  <xsd:schema xmlns:xsd="http://www.w3.org/2001/XMLSchema" xmlns:xs="http://www.w3.org/2001/XMLSchema" xmlns:p="http://schemas.microsoft.com/office/2006/metadata/properties" xmlns:ns1="http://schemas.microsoft.com/sharepoint/v3/fields" xmlns:ns2="http://schemas.microsoft.com/sharepoint/v3" xmlns:ns3="b55d0ea5-8004-406e-9439-233dc2e14821" xmlns:ns4="799af86e-ed29-4a16-b9d3-72d9af0cfc8c" xmlns:ns5="6b61d165-759e-4482-8fa0-2c7bfbf93bcc" targetNamespace="http://schemas.microsoft.com/office/2006/metadata/properties" ma:root="true" ma:fieldsID="ae16fd7e6f9e58d1d9ba6ca17c14fd3c" ns1:_="" ns2:_="" ns3:_="" ns4:_="" ns5:_="">
    <xsd:import namespace="http://schemas.microsoft.com/sharepoint/v3/fields"/>
    <xsd:import namespace="http://schemas.microsoft.com/sharepoint/v3"/>
    <xsd:import namespace="b55d0ea5-8004-406e-9439-233dc2e14821"/>
    <xsd:import namespace="799af86e-ed29-4a16-b9d3-72d9af0cfc8c"/>
    <xsd:import namespace="6b61d165-759e-4482-8fa0-2c7bfbf93bcc"/>
    <xsd:element name="properties">
      <xsd:complexType>
        <xsd:sequence>
          <xsd:element name="documentManagement">
            <xsd:complexType>
              <xsd:all>
                <xsd:element ref="ns2:Categories" minOccurs="0"/>
                <xsd:element ref="ns2:Language"/>
                <xsd:element ref="ns1:_Version"/>
                <xsd:element ref="ns1:_Status" minOccurs="0"/>
                <xsd:element ref="ns2:JobTitle" minOccurs="0"/>
                <xsd:element ref="ns3:TaxCatchAll" minOccurs="0"/>
                <xsd:element ref="ns4:Verantwortlich"/>
                <xsd:element ref="ns5:_dlc_DocId" minOccurs="0"/>
                <xsd:element ref="ns5:_dlc_DocIdUrl" minOccurs="0"/>
                <xsd:element ref="ns5:_dlc_DocIdPersistId" minOccurs="0"/>
                <xsd:element ref="ns5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5" ma:displayName="Version" ma:default="1" ma:internalName="_Version">
      <xsd:simpleType>
        <xsd:restriction base="dms:Text">
          <xsd:maxLength value="255"/>
        </xsd:restriction>
      </xsd:simpleType>
    </xsd:element>
    <xsd:element name="_Status" ma:index="6" nillable="true" ma:displayName="Status" ma:default="Nicht begonnen" ma:internalName="_Status">
      <xsd:simpleType>
        <xsd:union memberTypes="dms:Text">
          <xsd:simpleType>
            <xsd:restriction base="dms:Choice">
              <xsd:enumeration value="Nicht begonnen"/>
              <xsd:enumeration value="Entwurf"/>
              <xsd:enumeration value="Durchgesehen"/>
              <xsd:enumeration value="Geplant"/>
              <xsd:enumeration value="Veröffentlicht"/>
              <xsd:enumeration value="Endgültig"/>
              <xsd:enumeration value="Abgelaufe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ategories" ma:index="1" nillable="true" ma:displayName="Categories" ma:description="" ma:internalName="Categories">
      <xsd:simpleType>
        <xsd:restriction base="dms:Text"/>
      </xsd:simpleType>
    </xsd:element>
    <xsd:element name="Language" ma:index="4" ma:displayName="Language" ma:default="German (Germany)" ma:format="Dropdown" ma:internalName="Language">
      <xsd:simpleType>
        <xsd:union memberTypes="dms:Text">
          <xsd:simpleType>
            <xsd:restriction base="dms:Choice">
              <xsd:enumeration value="Arabic (Saudi Arabia)"/>
              <xsd:enumeration value="Bulgarian (Bulgaria)"/>
              <xsd:enumeration value="Chinese (Hong Kong S.A.R.)"/>
              <xsd:enumeration value="Chinese (People's Republic of China)"/>
              <xsd:enumeration value="Chinese (Taiwan)"/>
              <xsd:enumeration value="Croatian (Croatia)"/>
              <xsd:enumeration value="Czech (Czech Republic)"/>
              <xsd:enumeration value="Danish (Denmark)"/>
              <xsd:enumeration value="Dutch (Netherlands)"/>
              <xsd:enumeration value="English"/>
              <xsd:enumeration value="Estonian (Estonia)"/>
              <xsd:enumeration value="Finnish (Finland)"/>
              <xsd:enumeration value="French (France)"/>
              <xsd:enumeration value="German (Germany)"/>
              <xsd:enumeration value="Greek (Greece)"/>
              <xsd:enumeration value="Hebrew (Israel)"/>
              <xsd:enumeration value="Hindi (India)"/>
              <xsd:enumeration value="Hungarian (Hungary)"/>
              <xsd:enumeration value="Indonesian (Indonesia)"/>
              <xsd:enumeration value="Italian (Italy)"/>
              <xsd:enumeration value="Japanese (Japan)"/>
              <xsd:enumeration value="Korean (Korea)"/>
              <xsd:enumeration value="Latvian (Latvia)"/>
              <xsd:enumeration value="Lithuanian (Lithuania)"/>
              <xsd:enumeration value="Malay (Malaysia)"/>
              <xsd:enumeration value="Norwegian (Bokmal) (Norway)"/>
              <xsd:enumeration value="Polish (Poland)"/>
              <xsd:enumeration value="Portuguese (Brazil)"/>
              <xsd:enumeration value="Portuguese (Portugal)"/>
              <xsd:enumeration value="Romanian (Romania)"/>
              <xsd:enumeration value="Russian (Russia)"/>
              <xsd:enumeration value="Serbian (Latin) (Serbia)"/>
              <xsd:enumeration value="Slovak (Slovakia)"/>
              <xsd:enumeration value="Slovenian (Slovenia)"/>
              <xsd:enumeration value="Spanish (Spain)"/>
              <xsd:enumeration value="Swedish (Sweden)"/>
              <xsd:enumeration value="Thai (Thailand)"/>
              <xsd:enumeration value="Turkish (Turkey)"/>
              <xsd:enumeration value="Ukrainian (Ukraine)"/>
              <xsd:enumeration value="Urdu (Islamic Republic of Pakistan)"/>
              <xsd:enumeration value="Vietnamese (Vietnam)"/>
            </xsd:restriction>
          </xsd:simpleType>
        </xsd:union>
      </xsd:simpleType>
    </xsd:element>
    <xsd:element name="JobTitle" ma:index="7" nillable="true" ma:displayName="Position" ma:internalName="JobTitl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d0ea5-8004-406e-9439-233dc2e1482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description="" ma:hidden="true" ma:list="{d7287245-f2b8-46d8-9f5f-3c35d8730a84}" ma:internalName="TaxCatchAll" ma:showField="CatchAllData" ma:web="b55d0ea5-8004-406e-9439-233dc2e148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af86e-ed29-4a16-b9d3-72d9af0cfc8c" elementFormDefault="qualified">
    <xsd:import namespace="http://schemas.microsoft.com/office/2006/documentManagement/types"/>
    <xsd:import namespace="http://schemas.microsoft.com/office/infopath/2007/PartnerControls"/>
    <xsd:element name="Verantwortlich" ma:index="15" ma:displayName="Verantwortlich" ma:list="UserInfo" ma:SharePointGroup="0" ma:internalName="Verantwortlich" ma:readOnly="false" ma:showField="Tit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1d165-759e-4482-8fa0-2c7bfbf93bcc" elementFormDefault="qualified">
    <xsd:import namespace="http://schemas.microsoft.com/office/2006/documentManagement/types"/>
    <xsd:import namespace="http://schemas.microsoft.com/office/infopath/2007/PartnerControls"/>
    <xsd:element name="_dlc_DocId" ma:index="16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17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KeywordTaxHTField" ma:index="20" nillable="true" ma:taxonomy="true" ma:internalName="TaxKeywordTaxHTField" ma:taxonomyFieldName="TaxKeyword" ma:displayName="Unternehmensstichwörter" ma:fieldId="{23f27201-bee3-471e-b2e7-b64fd8b7ca38}" ma:taxonomyMulti="true" ma:sspId="55943239-db2c-45bf-b19d-7aff45669ecc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altstyp"/>
        <xsd:element ref="dc:title" minOccurs="0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0" ma:displayName="Category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_Version xmlns="http://schemas.microsoft.com/sharepoint/v3/fields">1</_Version>
    <TaxKeywordTaxHTField xmlns="6b61d165-759e-4482-8fa0-2c7bfbf93bcc">
      <Terms xmlns="http://schemas.microsoft.com/office/infopath/2007/PartnerControls"/>
    </TaxKeywordTaxHTField>
    <_Status xmlns="http://schemas.microsoft.com/sharepoint/v3/fields">Nicht begonnen</_Status>
    <TaxCatchAll xmlns="b55d0ea5-8004-406e-9439-233dc2e14821"/>
    <JobTitle xmlns="http://schemas.microsoft.com/sharepoint/v3" xsi:nil="true"/>
    <Categories xmlns="http://schemas.microsoft.com/sharepoint/v3" xsi:nil="true"/>
    <Verantwortlich xmlns="799af86e-ed29-4a16-b9d3-72d9af0cfc8c">
      <UserInfo>
        <DisplayName>Mag. Margit Woegerer</DisplayName>
        <AccountId>20</AccountId>
        <AccountType/>
      </UserInfo>
    </Verantwortlich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152BAA-10DB-4494-9175-E83089ADC6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sharepoint/v3"/>
    <ds:schemaRef ds:uri="b55d0ea5-8004-406e-9439-233dc2e14821"/>
    <ds:schemaRef ds:uri="799af86e-ed29-4a16-b9d3-72d9af0cfc8c"/>
    <ds:schemaRef ds:uri="6b61d165-759e-4482-8fa0-2c7bfbf93b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A96E4A-A488-4107-8E0C-DF642EA20CA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0A8DA32-69C5-409F-929F-FEE395A3E44A}">
  <ds:schemaRefs>
    <ds:schemaRef ds:uri="http://schemas.microsoft.com/sharepoint/v3/field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6b61d165-759e-4482-8fa0-2c7bfbf93bcc"/>
    <ds:schemaRef ds:uri="http://schemas.microsoft.com/sharepoint/v3"/>
    <ds:schemaRef ds:uri="799af86e-ed29-4a16-b9d3-72d9af0cfc8c"/>
    <ds:schemaRef ds:uri="b55d0ea5-8004-406e-9439-233dc2e14821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1DAA54D2-2DF6-45C0-B9D5-6124E8E2B5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Aufgabenstellung_CC_2014</Template>
  <TotalTime>0</TotalTime>
  <Words>515</Words>
  <Application>Microsoft Office PowerPoint</Application>
  <PresentationFormat>Bildschirmpräsentation (16:9)</PresentationFormat>
  <Paragraphs>167</Paragraphs>
  <Slides>15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Benutzerdefiniertes Design</vt:lpstr>
      <vt:lpstr>Visio</vt:lpstr>
      <vt:lpstr>PowerPoint-Präsentation</vt:lpstr>
      <vt:lpstr>Aufgabenstellung</vt:lpstr>
      <vt:lpstr>Aufgabe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Klassendiagramm</vt:lpstr>
      <vt:lpstr>Details zur Sandbox</vt:lpstr>
      <vt:lpstr>Bewertungsschema (200 Aufträge)</vt:lpstr>
    </vt:vector>
  </TitlesOfParts>
  <Company>KNAPP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Pichler</dc:creator>
  <cp:keywords/>
  <cp:lastModifiedBy>LOEFLER Mario</cp:lastModifiedBy>
  <cp:revision>166</cp:revision>
  <dcterms:created xsi:type="dcterms:W3CDTF">2014-01-16T12:36:18Z</dcterms:created>
  <dcterms:modified xsi:type="dcterms:W3CDTF">2018-03-15T07:22:11Z</dcterms:modified>
  <cp:category/>
  <cp:contentStatus>Not Started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0x0101002F2D0A6FEC953E44B8BA28422DB1FCB8</vt:lpwstr>
  </property>
  <property fmtid="{D5CDD505-2E9C-101B-9397-08002B2CF9AE}" pid="3" name="TaxKeyword">
    <vt:lpwstr/>
  </property>
</Properties>
</file>